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2.xml" ContentType="application/vnd.ms-office.webextens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webextensions/webextension3.xml" ContentType="application/vnd.ms-office.webextension+xml"/>
  <Override PartName="/ppt/webextensions/webextension4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webextensions/webextension5.xml" ContentType="application/vnd.ms-office.webextension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webextensions/webextension6.xml" ContentType="application/vnd.ms-office.webextension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5011" r:id="rId4"/>
    <p:sldMasterId id="2147485033" r:id="rId5"/>
  </p:sldMasterIdLst>
  <p:notesMasterIdLst>
    <p:notesMasterId r:id="rId84"/>
  </p:notesMasterIdLst>
  <p:handoutMasterIdLst>
    <p:handoutMasterId r:id="rId85"/>
  </p:handoutMasterIdLst>
  <p:sldIdLst>
    <p:sldId id="270" r:id="rId6"/>
    <p:sldId id="442" r:id="rId7"/>
    <p:sldId id="401" r:id="rId8"/>
    <p:sldId id="601" r:id="rId9"/>
    <p:sldId id="571" r:id="rId10"/>
    <p:sldId id="575" r:id="rId11"/>
    <p:sldId id="600" r:id="rId12"/>
    <p:sldId id="574" r:id="rId13"/>
    <p:sldId id="511" r:id="rId14"/>
    <p:sldId id="548" r:id="rId15"/>
    <p:sldId id="544" r:id="rId16"/>
    <p:sldId id="547" r:id="rId17"/>
    <p:sldId id="570" r:id="rId18"/>
    <p:sldId id="549" r:id="rId19"/>
    <p:sldId id="576" r:id="rId20"/>
    <p:sldId id="500" r:id="rId21"/>
    <p:sldId id="498" r:id="rId22"/>
    <p:sldId id="501" r:id="rId23"/>
    <p:sldId id="550" r:id="rId24"/>
    <p:sldId id="555" r:id="rId25"/>
    <p:sldId id="512" r:id="rId26"/>
    <p:sldId id="478" r:id="rId27"/>
    <p:sldId id="509" r:id="rId28"/>
    <p:sldId id="553" r:id="rId29"/>
    <p:sldId id="479" r:id="rId30"/>
    <p:sldId id="513" r:id="rId31"/>
    <p:sldId id="581" r:id="rId32"/>
    <p:sldId id="505" r:id="rId33"/>
    <p:sldId id="516" r:id="rId34"/>
    <p:sldId id="514" r:id="rId35"/>
    <p:sldId id="515" r:id="rId36"/>
    <p:sldId id="502" r:id="rId37"/>
    <p:sldId id="584" r:id="rId38"/>
    <p:sldId id="556" r:id="rId39"/>
    <p:sldId id="585" r:id="rId40"/>
    <p:sldId id="577" r:id="rId41"/>
    <p:sldId id="518" r:id="rId42"/>
    <p:sldId id="583" r:id="rId43"/>
    <p:sldId id="520" r:id="rId44"/>
    <p:sldId id="521" r:id="rId45"/>
    <p:sldId id="586" r:id="rId46"/>
    <p:sldId id="587" r:id="rId47"/>
    <p:sldId id="523" r:id="rId48"/>
    <p:sldId id="524" r:id="rId49"/>
    <p:sldId id="527" r:id="rId50"/>
    <p:sldId id="525" r:id="rId51"/>
    <p:sldId id="558" r:id="rId52"/>
    <p:sldId id="588" r:id="rId53"/>
    <p:sldId id="487" r:id="rId54"/>
    <p:sldId id="578" r:id="rId55"/>
    <p:sldId id="572" r:id="rId56"/>
    <p:sldId id="468" r:id="rId57"/>
    <p:sldId id="530" r:id="rId58"/>
    <p:sldId id="467" r:id="rId59"/>
    <p:sldId id="589" r:id="rId60"/>
    <p:sldId id="508" r:id="rId61"/>
    <p:sldId id="561" r:id="rId62"/>
    <p:sldId id="529" r:id="rId63"/>
    <p:sldId id="560" r:id="rId64"/>
    <p:sldId id="535" r:id="rId65"/>
    <p:sldId id="533" r:id="rId66"/>
    <p:sldId id="536" r:id="rId67"/>
    <p:sldId id="590" r:id="rId68"/>
    <p:sldId id="482" r:id="rId69"/>
    <p:sldId id="602" r:id="rId70"/>
    <p:sldId id="605" r:id="rId71"/>
    <p:sldId id="606" r:id="rId72"/>
    <p:sldId id="579" r:id="rId73"/>
    <p:sldId id="466" r:id="rId74"/>
    <p:sldId id="565" r:id="rId75"/>
    <p:sldId id="569" r:id="rId76"/>
    <p:sldId id="493" r:id="rId77"/>
    <p:sldId id="591" r:id="rId78"/>
    <p:sldId id="566" r:id="rId79"/>
    <p:sldId id="593" r:id="rId80"/>
    <p:sldId id="598" r:id="rId81"/>
    <p:sldId id="599" r:id="rId82"/>
    <p:sldId id="299" r:id="rId83"/>
  </p:sldIdLst>
  <p:sldSz cx="12192000" cy="6858000"/>
  <p:notesSz cx="6858000" cy="9144000"/>
  <p:custDataLst>
    <p:tags r:id="rId8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751B68"/>
    <a:srgbClr val="7030A0"/>
    <a:srgbClr val="1A1A20"/>
    <a:srgbClr val="ED7D31"/>
    <a:srgbClr val="868692"/>
    <a:srgbClr val="ECECEE"/>
    <a:srgbClr val="B72F2F"/>
    <a:srgbClr val="FF8000"/>
    <a:srgbClr val="E431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6126" autoAdjust="0"/>
  </p:normalViewPr>
  <p:slideViewPr>
    <p:cSldViewPr showGuides="1">
      <p:cViewPr varScale="1">
        <p:scale>
          <a:sx n="96" d="100"/>
          <a:sy n="96" d="100"/>
        </p:scale>
        <p:origin x="1590" y="4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9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378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3FC99-108D-4695-8AF1-2D7D2FAECB94}" type="datetimeFigureOut">
              <a:rPr lang="en-US" smtClean="0"/>
              <a:pPr/>
              <a:t>1/18/2025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3632F-4A90-4A2D-9731-9ADAF86519F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9678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A9597-787D-4A4E-A08C-2F4F459F2753}" type="datetimeFigureOut">
              <a:rPr lang="en-US" smtClean="0"/>
              <a:pPr/>
              <a:t>1/18/2025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7915E-8BAF-4DB5-8BE1-35DD7C1B4FF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4584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66644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Again, a toy example using only two genes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87276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Basically just the number of correct predictions divided over all the samples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6436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minimum value?</a:t>
            </a:r>
          </a:p>
          <a:p>
            <a:r>
              <a:rPr lang="en-GB" dirty="0"/>
              <a:t>What is the maximum value?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42620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Again, is this overfitted?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27790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no test set needed!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86975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are better defended against high variance (if you split your data into two parts before modelling, you will get two different trees with different answers)</a:t>
            </a:r>
          </a:p>
          <a:p>
            <a:endParaRPr lang="en-GB" dirty="0"/>
          </a:p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You can reduce the greediness of the algorithm: when there is one super strong predictor and several medium strength predictors, the super strong one is always chosen</a:t>
            </a:r>
          </a:p>
        </p:txBody>
      </p:sp>
    </p:spTree>
    <p:extLst>
      <p:ext uri="{BB962C8B-B14F-4D97-AF65-F5344CB8AC3E}">
        <p14:creationId xmlns:p14="http://schemas.microsoft.com/office/powerpoint/2010/main" val="664771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no test set needed!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1424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OOB important to explain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33193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05045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3451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Hyper parameters are settings used to estimate the model (such that is it close to the model you would like to have, the number of possible models is huge</a:t>
            </a:r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08267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Bagging, but then better:</a:t>
            </a:r>
          </a:p>
          <a:p>
            <a:pPr marL="725488" lvl="1" indent="-457200"/>
            <a:r>
              <a:rPr lang="en-GB" dirty="0"/>
              <a:t>Bagging is a special case of RF with m=p</a:t>
            </a:r>
          </a:p>
          <a:p>
            <a:pPr marL="725488" lvl="1" indent="-457200"/>
            <a:r>
              <a:rPr lang="en-GB" dirty="0"/>
              <a:t>Giving only some features per tree decorrelates the bagged trees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82579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140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94765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thank you for attending! Are there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76863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81083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Mean age: 43.5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2309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 indicate subdivisions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63889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Explain: split, leaf node, branch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8781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6600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 I will stick with RMSE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45580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4725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233951"/>
            <a:ext cx="3935784" cy="788804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1196975"/>
            <a:ext cx="12192000" cy="5661025"/>
          </a:xfrm>
        </p:spPr>
        <p:txBody>
          <a:bodyPr/>
          <a:lstStyle>
            <a:lvl1pPr>
              <a:defRPr baseline="-25000"/>
            </a:lvl1pPr>
          </a:lstStyle>
          <a:p>
            <a:endParaRPr lang="en-US" dirty="0"/>
          </a:p>
        </p:txBody>
      </p:sp>
      <p:sp>
        <p:nvSpPr>
          <p:cNvPr id="19" name="Spreker + datum">
            <a:extLst>
              <a:ext uri="{FF2B5EF4-FFF2-40B4-BE49-F238E27FC236}">
                <a16:creationId xmlns:a16="http://schemas.microsoft.com/office/drawing/2014/main" id="{22050EA1-CA9C-4396-8218-E69567FC45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337" y="5589240"/>
            <a:ext cx="4652591" cy="487833"/>
          </a:xfrm>
          <a:solidFill>
            <a:schemeClr val="bg1">
              <a:lumMod val="85000"/>
            </a:schemeClr>
          </a:solidFill>
        </p:spPr>
        <p:txBody>
          <a:bodyPr tIns="180000">
            <a:norm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Spreker + Datum</a:t>
            </a:r>
            <a:br>
              <a:rPr lang="nl-NL" dirty="0"/>
            </a:br>
            <a:endParaRPr lang="nl-NL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010751-BA61-49BF-A388-64D88C63E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6" y="4293096"/>
            <a:ext cx="4652591" cy="1296144"/>
          </a:xfrm>
          <a:solidFill>
            <a:schemeClr val="bg1"/>
          </a:solidFill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3C1930B-82DE-4C71-BB08-517E65612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36" y="3826564"/>
            <a:ext cx="4652592" cy="466532"/>
          </a:xfrm>
          <a:solidFill>
            <a:schemeClr val="bg1"/>
          </a:solidFill>
        </p:spPr>
        <p:txBody>
          <a:bodyPr tIns="144000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invoegen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2792744" y="620688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Wijzig de afbeelding door de bestaande afbeelding te verwijderen. Klik op het pictogram dat vervolgens verschijnt om een afbeelding in te voegen.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580234"/>
            <a:ext cx="381000" cy="3810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2792744" y="2156298"/>
            <a:ext cx="17281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Selecteer de afbeelding die je wilt invoegen 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‘Invoegen’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397928" y="2215821"/>
            <a:ext cx="288032" cy="276999"/>
            <a:chOff x="12494133" y="2712391"/>
            <a:chExt cx="288032" cy="276999"/>
          </a:xfrm>
        </p:grpSpPr>
        <p:sp>
          <p:nvSpPr>
            <p:cNvPr id="16" name="Rectangle 1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2415930" y="670453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2397928" y="65796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2791363" y="3798204"/>
            <a:ext cx="17281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Wanneer je de afbeelding wilt schalen of verslepen, ga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‘Hulpmiddelen voor afbeeldingen’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‘Bijsnijden’.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Met de witte bolletjes schaal je de afbeelding, met de zwarte haakjes schaal je het afbeeldingskader.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302" y="5136676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/>
          <p:cNvCxnSpPr/>
          <p:nvPr userDrawn="1"/>
        </p:nvCxnSpPr>
        <p:spPr>
          <a:xfrm>
            <a:off x="12388482" y="5695302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12397928" y="2861179"/>
            <a:ext cx="288032" cy="276999"/>
            <a:chOff x="12492689" y="2721406"/>
            <a:chExt cx="288032" cy="276999"/>
          </a:xfrm>
        </p:grpSpPr>
        <p:sp>
          <p:nvSpPr>
            <p:cNvPr id="27" name="Rectangle 2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9" name="Straight Connector 28"/>
          <p:cNvCxnSpPr/>
          <p:nvPr userDrawn="1"/>
        </p:nvCxnSpPr>
        <p:spPr>
          <a:xfrm>
            <a:off x="12396700" y="2732362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12370968" y="208429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5"/>
          <p:cNvSpPr txBox="1"/>
          <p:nvPr userDrawn="1"/>
        </p:nvSpPr>
        <p:spPr>
          <a:xfrm>
            <a:off x="12846660" y="2890242"/>
            <a:ext cx="17281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Selecteer de afbeelding 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‘Hulpmiddelen voor afbeeldingen’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Klik vervolgens bij het onderdeel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‘Schikken’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‘Naar achtergrond’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2421465" y="3800073"/>
            <a:ext cx="288032" cy="276999"/>
            <a:chOff x="12492689" y="2721406"/>
            <a:chExt cx="288032" cy="276999"/>
          </a:xfrm>
        </p:grpSpPr>
        <p:sp>
          <p:nvSpPr>
            <p:cNvPr id="33" name="Rectangle 3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5" name="Straight Connector 34"/>
          <p:cNvCxnSpPr/>
          <p:nvPr userDrawn="1"/>
        </p:nvCxnSpPr>
        <p:spPr>
          <a:xfrm>
            <a:off x="12385533" y="3717032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Startpagina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257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668">
          <p15:clr>
            <a:srgbClr val="FBAE40"/>
          </p15:clr>
        </p15:guide>
        <p15:guide id="9" pos="4567">
          <p15:clr>
            <a:srgbClr val="FBAE40"/>
          </p15:clr>
        </p15:guide>
        <p15:guide id="11" orient="horz" pos="3816" userDrawn="1">
          <p15:clr>
            <a:srgbClr val="FBAE40"/>
          </p15:clr>
        </p15:guide>
        <p15:guide id="12" orient="horz" pos="3528" userDrawn="1">
          <p15:clr>
            <a:srgbClr val="FBAE40"/>
          </p15:clr>
        </p15:guide>
        <p15:guide id="13" pos="501" userDrawn="1">
          <p15:clr>
            <a:srgbClr val="FBAE40"/>
          </p15:clr>
        </p15:guide>
        <p15:guide id="14" pos="3425" userDrawn="1">
          <p15:clr>
            <a:srgbClr val="FBAE40"/>
          </p15:clr>
        </p15:guide>
        <p15:guide id="15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907200"/>
            <a:ext cx="11159196" cy="80591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200" y="1937792"/>
            <a:ext cx="3495576" cy="4515544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 useBgFill="1">
        <p:nvSpPr>
          <p:cNvPr id="16" name="Picture Placeholder 7">
            <a:extLst>
              <a:ext uri="{FF2B5EF4-FFF2-40B4-BE49-F238E27FC236}">
                <a16:creationId xmlns:a16="http://schemas.microsoft.com/office/drawing/2014/main" id="{F3EBE767-6505-4CEF-AB07-52CB38903C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12224" y="1937792"/>
            <a:ext cx="3495576" cy="4515544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 useBgFill="1">
        <p:nvSpPr>
          <p:cNvPr id="17" name="Picture Placeholder 7">
            <a:extLst>
              <a:ext uri="{FF2B5EF4-FFF2-40B4-BE49-F238E27FC236}">
                <a16:creationId xmlns:a16="http://schemas.microsoft.com/office/drawing/2014/main" id="{D0EE3735-77D9-4126-9A30-0D4B6017D65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48212" y="1937792"/>
            <a:ext cx="3495576" cy="4515544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invoegen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2792744" y="59724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Wijzig de afbeelding door de bestaande afbeelding te verwijderen. Klik op het pictogram dat vervolgens verschijnt om een afbeelding in te voegen.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556792"/>
            <a:ext cx="381000" cy="381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2792744" y="2132856"/>
            <a:ext cx="17281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Selecteer de afbeelding die u wilt invoegen 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‘Invoegen’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2397928" y="2192379"/>
            <a:ext cx="288032" cy="276999"/>
            <a:chOff x="12494133" y="2712391"/>
            <a:chExt cx="288032" cy="276999"/>
          </a:xfrm>
        </p:grpSpPr>
        <p:sp>
          <p:nvSpPr>
            <p:cNvPr id="14" name="Rectangle 1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2415930" y="670453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2397928" y="65796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2792744" y="2780928"/>
            <a:ext cx="17281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Wanneer je de afbeelding wilt schalen of verslepen, ga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‘Hulpmiddelen voor afbeeldingen’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‘Bijsnijden’.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Met de witte bolletjes schaal je de afbeelding, met de zwarte haakjes schaal je het afbeeldingskader.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520" y="4156050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Connector 21"/>
          <p:cNvCxnSpPr/>
          <p:nvPr userDrawn="1"/>
        </p:nvCxnSpPr>
        <p:spPr>
          <a:xfrm>
            <a:off x="12396700" y="471467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 userDrawn="1"/>
        </p:nvGrpSpPr>
        <p:grpSpPr>
          <a:xfrm>
            <a:off x="12397928" y="2837737"/>
            <a:ext cx="288032" cy="276999"/>
            <a:chOff x="12492689" y="2721406"/>
            <a:chExt cx="288032" cy="276999"/>
          </a:xfrm>
        </p:grpSpPr>
        <p:sp>
          <p:nvSpPr>
            <p:cNvPr id="24" name="Rectangle 2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6" name="Straight Connector 25"/>
          <p:cNvCxnSpPr/>
          <p:nvPr userDrawn="1"/>
        </p:nvCxnSpPr>
        <p:spPr>
          <a:xfrm>
            <a:off x="12396700" y="27089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2370968" y="206084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</a:t>
            </a:r>
            <a:r>
              <a:rPr lang="nl-NL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3x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444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FBAE40"/>
          </p15:clr>
        </p15:guide>
        <p15:guide id="4" pos="363">
          <p15:clr>
            <a:srgbClr val="FBAE40"/>
          </p15:clr>
        </p15:guide>
        <p15:guide id="7" pos="5301">
          <p15:clr>
            <a:srgbClr val="FBAE40"/>
          </p15:clr>
        </p15:guide>
        <p15:guide id="8" pos="484">
          <p15:clr>
            <a:srgbClr val="FBAE40"/>
          </p15:clr>
        </p15:guide>
        <p15:guide id="9" orient="horz" pos="981">
          <p15:clr>
            <a:srgbClr val="FBAE40"/>
          </p15:clr>
        </p15:guide>
        <p15:guide id="10" orient="horz" pos="252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slid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907200"/>
            <a:ext cx="11159196" cy="936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9376" y="1988840"/>
            <a:ext cx="5400000" cy="4608512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 useBgFill="1">
        <p:nvSpPr>
          <p:cNvPr id="7" name="Picture Placeholder 7">
            <a:extLst>
              <a:ext uri="{FF2B5EF4-FFF2-40B4-BE49-F238E27FC236}">
                <a16:creationId xmlns:a16="http://schemas.microsoft.com/office/drawing/2014/main" id="{4685375D-185B-47C2-B347-B84257FEFA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40016" y="1988840"/>
            <a:ext cx="5400000" cy="4598609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invoegen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12792744" y="59724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Wijzig de afbeelding door de bestaande afbeelding te verwijderen. Klik op het pictogram dat vervolgens verschijnt om een afbeelding in te voegen.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556792"/>
            <a:ext cx="381000" cy="381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2792744" y="2132856"/>
            <a:ext cx="17281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Selecteer de afbeelding die u wilt invoegen 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‘Invoegen’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2397928" y="2192379"/>
            <a:ext cx="288032" cy="276999"/>
            <a:chOff x="12494133" y="2712391"/>
            <a:chExt cx="288032" cy="276999"/>
          </a:xfrm>
        </p:grpSpPr>
        <p:sp>
          <p:nvSpPr>
            <p:cNvPr id="14" name="Rectangle 1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Rectangle 15"/>
          <p:cNvSpPr/>
          <p:nvPr userDrawn="1"/>
        </p:nvSpPr>
        <p:spPr>
          <a:xfrm>
            <a:off x="12415930" y="670453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2397928" y="65796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2792744" y="2780928"/>
            <a:ext cx="17281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Wanneer je de afbeelding wilt schalen of verslepen, ga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‘Hulpmiddelen voor afbeeldingen’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‘Bijsnijden’.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Met de witte bolletjes schaal je de afbeelding, met de zwarte haakjes schaal je het afbeeldingskader.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520" y="4156050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/>
          <p:nvPr userDrawn="1"/>
        </p:nvCxnSpPr>
        <p:spPr>
          <a:xfrm>
            <a:off x="12396700" y="471467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 userDrawn="1"/>
        </p:nvGrpSpPr>
        <p:grpSpPr>
          <a:xfrm>
            <a:off x="12397928" y="2837737"/>
            <a:ext cx="288032" cy="276999"/>
            <a:chOff x="12492689" y="2721406"/>
            <a:chExt cx="288032" cy="276999"/>
          </a:xfrm>
        </p:grpSpPr>
        <p:sp>
          <p:nvSpPr>
            <p:cNvPr id="22" name="Rectangle 2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Straight Connector 23"/>
          <p:cNvCxnSpPr/>
          <p:nvPr userDrawn="1"/>
        </p:nvCxnSpPr>
        <p:spPr>
          <a:xfrm>
            <a:off x="12396700" y="27089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370968" y="206084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2x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89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63">
          <p15:clr>
            <a:srgbClr val="FBAE40"/>
          </p15:clr>
        </p15:guide>
        <p15:guide id="7" pos="484">
          <p15:clr>
            <a:srgbClr val="FBAE40"/>
          </p15:clr>
        </p15:guide>
        <p15:guide id="8" orient="horz" pos="981">
          <p15:clr>
            <a:srgbClr val="FBAE40"/>
          </p15:clr>
        </p15:guide>
        <p15:guide id="9" orient="horz" pos="252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(iMa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94" y="1668379"/>
            <a:ext cx="6430375" cy="477425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9315" y="1915200"/>
            <a:ext cx="5606686" cy="4468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6302400" y="2006400"/>
            <a:ext cx="5505600" cy="284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302400" y="2006400"/>
            <a:ext cx="5505600" cy="2846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pic>
        <p:nvPicPr>
          <p:cNvPr id="9" name="Picture 8" descr="iMac.png">
            <a:extLst>
              <a:ext uri="{FF2B5EF4-FFF2-40B4-BE49-F238E27FC236}">
                <a16:creationId xmlns:a16="http://schemas.microsoft.com/office/drawing/2014/main" id="{C8FBE6D9-3C61-4A64-8829-1D01D752B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94" y="1668379"/>
            <a:ext cx="6430375" cy="47742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D704BE-186B-4873-9F53-FB8893678272}"/>
              </a:ext>
            </a:extLst>
          </p:cNvPr>
          <p:cNvSpPr/>
          <p:nvPr userDrawn="1"/>
        </p:nvSpPr>
        <p:spPr>
          <a:xfrm>
            <a:off x="6302400" y="2006400"/>
            <a:ext cx="5505600" cy="284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invoegen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12792744" y="59724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Wijzig de afbeelding door de bestaande afbeelding te verwijderen. Klik op het pictogram dat vervolgens verschijnt om een afbeelding in te voegen.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556792"/>
            <a:ext cx="381000" cy="381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2792744" y="2132856"/>
            <a:ext cx="17281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Selecteer de afbeelding die u wilt invoegen 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‘Invoegen’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2397928" y="2192379"/>
            <a:ext cx="288032" cy="276999"/>
            <a:chOff x="12494133" y="2712391"/>
            <a:chExt cx="288032" cy="276999"/>
          </a:xfrm>
        </p:grpSpPr>
        <p:sp>
          <p:nvSpPr>
            <p:cNvPr id="17" name="Rectangle 1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12415930" y="670453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2397928" y="65796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2792744" y="2780928"/>
            <a:ext cx="17281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Wanneer je de afbeelding wilt schalen of verslepen, ga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‘Hulpmiddelen voor afbeeldingen’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‘Bijsnijden’.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Met de witte bolletjes schaal je de afbeelding, met de zwarte haakjes schaal je het afbeeldingskader.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520" y="4156050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/>
          <p:cNvCxnSpPr/>
          <p:nvPr userDrawn="1"/>
        </p:nvCxnSpPr>
        <p:spPr>
          <a:xfrm>
            <a:off x="12396700" y="471467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 userDrawn="1"/>
        </p:nvGrpSpPr>
        <p:grpSpPr>
          <a:xfrm>
            <a:off x="12397928" y="2837737"/>
            <a:ext cx="288032" cy="276999"/>
            <a:chOff x="12492689" y="2721406"/>
            <a:chExt cx="288032" cy="276999"/>
          </a:xfrm>
        </p:grpSpPr>
        <p:sp>
          <p:nvSpPr>
            <p:cNvPr id="25" name="Rectangle 2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7" name="Straight Connector 26"/>
          <p:cNvCxnSpPr/>
          <p:nvPr userDrawn="1"/>
        </p:nvCxnSpPr>
        <p:spPr>
          <a:xfrm>
            <a:off x="12396700" y="27089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2370968" y="206084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128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(iPa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pad.png">
            <a:extLst>
              <a:ext uri="{FF2B5EF4-FFF2-40B4-BE49-F238E27FC236}">
                <a16:creationId xmlns:a16="http://schemas.microsoft.com/office/drawing/2014/main" id="{72A91A83-7BEC-4DFC-9141-86C25E606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462436"/>
            <a:ext cx="4132447" cy="520692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9315" y="1915200"/>
            <a:ext cx="5606686" cy="4468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8" name="Rectangle 7"/>
          <p:cNvSpPr/>
          <p:nvPr/>
        </p:nvSpPr>
        <p:spPr>
          <a:xfrm>
            <a:off x="7681354" y="2132856"/>
            <a:ext cx="3249600" cy="3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pic>
        <p:nvPicPr>
          <p:cNvPr id="7" name="Picture 6" descr="ipa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462436"/>
            <a:ext cx="4132447" cy="5206924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7680176" y="2132856"/>
            <a:ext cx="3249600" cy="38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73CE4D-2F70-45E4-967A-9D739D4C3FC1}"/>
              </a:ext>
            </a:extLst>
          </p:cNvPr>
          <p:cNvSpPr/>
          <p:nvPr userDrawn="1"/>
        </p:nvSpPr>
        <p:spPr>
          <a:xfrm>
            <a:off x="7690730" y="2130610"/>
            <a:ext cx="3249600" cy="38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baseline="0" dirty="0"/>
          </a:p>
        </p:txBody>
      </p:sp>
    </p:spTree>
    <p:extLst>
      <p:ext uri="{BB962C8B-B14F-4D97-AF65-F5344CB8AC3E}">
        <p14:creationId xmlns:p14="http://schemas.microsoft.com/office/powerpoint/2010/main" val="2063110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F520-9086-466E-9B79-4326410D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4" y="907200"/>
            <a:ext cx="11223309" cy="93610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B1BBC81D-6CE2-4F98-83D0-5B508AF7F554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488951" y="1980000"/>
            <a:ext cx="11260138" cy="4208463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SmartArt graphic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30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19" descr="VU_NL_400px-1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8" y="6237291"/>
            <a:ext cx="1377951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jdelijke aanduiding voor tekst 13"/>
          <p:cNvSpPr>
            <a:spLocks noGrp="1"/>
          </p:cNvSpPr>
          <p:nvPr>
            <p:ph type="body" sz="quarter" idx="10" hasCustomPrompt="1"/>
          </p:nvPr>
        </p:nvSpPr>
        <p:spPr>
          <a:xfrm>
            <a:off x="430548" y="1440000"/>
            <a:ext cx="11281457" cy="4968000"/>
          </a:xfrm>
        </p:spPr>
        <p:txBody>
          <a:bodyPr>
            <a:noAutofit/>
          </a:bodyPr>
          <a:lstStyle>
            <a:lvl1pPr marL="270000" indent="0">
              <a:spcBef>
                <a:spcPts val="0"/>
              </a:spcBef>
              <a:buNone/>
              <a:defRPr sz="260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0000" indent="-270000">
              <a:spcBef>
                <a:spcPts val="0"/>
              </a:spcBef>
              <a:buClr>
                <a:srgbClr val="0089CF"/>
              </a:buClr>
              <a:buSzPct val="80000"/>
              <a:buFont typeface="Wingdings" charset="2"/>
              <a:buChar char="§"/>
              <a:defRPr sz="2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36575" indent="-266700">
              <a:spcBef>
                <a:spcPts val="0"/>
              </a:spcBef>
              <a:buClr>
                <a:srgbClr val="C00000"/>
              </a:buClr>
              <a:buSzPct val="80000"/>
              <a:buFont typeface="Lucida Grande"/>
              <a:buChar char="&gt;"/>
              <a:defRPr sz="2000">
                <a:latin typeface="Calibri" panose="020F0502020204030204" pitchFamily="34" charset="0"/>
              </a:defRPr>
            </a:lvl3pPr>
            <a:lvl4pPr marL="828000" indent="-262800">
              <a:spcBef>
                <a:spcPts val="0"/>
              </a:spcBef>
              <a:buClr>
                <a:srgbClr val="0089CF"/>
              </a:buClr>
              <a:buSzPct val="80000"/>
              <a:buFont typeface="Arial"/>
              <a:buChar char="&gt;"/>
              <a:defRPr sz="2000">
                <a:latin typeface="Calibri" panose="020F0502020204030204" pitchFamily="34" charset="0"/>
              </a:defRPr>
            </a:lvl4pPr>
            <a:lvl5pPr marL="1071563" indent="-261938">
              <a:spcBef>
                <a:spcPts val="0"/>
              </a:spcBef>
              <a:buClr>
                <a:srgbClr val="C00000"/>
              </a:buClr>
              <a:buSzPct val="80000"/>
              <a:buFont typeface="Arial"/>
              <a:buChar char="&gt;"/>
              <a:defRPr sz="20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8" name="Driehoekje"/>
          <p:cNvSpPr/>
          <p:nvPr userDrawn="1"/>
        </p:nvSpPr>
        <p:spPr>
          <a:xfrm flipV="1">
            <a:off x="823387" y="1195203"/>
            <a:ext cx="256116" cy="107951"/>
          </a:xfrm>
          <a:prstGeom prst="triangle">
            <a:avLst/>
          </a:prstGeom>
          <a:solidFill>
            <a:srgbClr val="0089CF">
              <a:alpha val="89804"/>
            </a:srgbClr>
          </a:solidFill>
          <a:ln w="6350"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sz="18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B380C0B2-F599-8D4D-9AAB-5646EAFD0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3388" y="6356353"/>
            <a:ext cx="720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89CF"/>
                </a:solidFill>
                <a:latin typeface="Calibri"/>
              </a:defRPr>
            </a:lvl1pPr>
          </a:lstStyle>
          <a:p>
            <a:endParaRPr lang="nl-NL" dirty="0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50BA43BD-5468-C346-BF05-48877DFB4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1733" y="6356353"/>
            <a:ext cx="1397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89CF"/>
                </a:solidFill>
                <a:latin typeface="Calibri"/>
              </a:defRPr>
            </a:lvl1pPr>
          </a:lstStyle>
          <a:p>
            <a:fld id="{16CC70A2-6B8C-4FE8-A4AE-E466C9B2130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3340" y="116632"/>
            <a:ext cx="11905323" cy="1078568"/>
          </a:xfrm>
          <a:prstGeom prst="rect">
            <a:avLst/>
          </a:prstGeom>
          <a:solidFill>
            <a:srgbClr val="0089CF">
              <a:alpha val="89804"/>
            </a:srgbClr>
          </a:solidFill>
          <a:ln>
            <a:noFill/>
          </a:ln>
          <a:effectLst>
            <a:outerShdw blurRad="50800" dist="38100" dir="5400000" algn="ctr" rotWithShape="0">
              <a:srgbClr val="A6A6A6">
                <a:alpha val="40000"/>
              </a:srgbClr>
            </a:outerShdw>
          </a:effectLst>
        </p:spPr>
        <p:txBody>
          <a:bodyPr lIns="288000" tIns="144000" rIns="72000" bIns="72000" anchor="ctr">
            <a:normAutofit/>
          </a:bodyPr>
          <a:lstStyle>
            <a:lvl1pPr algn="l">
              <a:defRPr lang="nl-NL" cap="all" baseline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lvl="0" algn="l" eaLnBrk="0" hangingPunct="0">
              <a:lnSpc>
                <a:spcPts val="3200"/>
              </a:lnSpc>
            </a:pPr>
            <a:r>
              <a:rPr lang="en-US" dirty="0"/>
              <a:t>Text/image</a:t>
            </a:r>
            <a:br>
              <a:rPr lang="en-US" dirty="0"/>
            </a:br>
            <a:r>
              <a:rPr lang="en-US" dirty="0"/>
              <a:t>max 2 lines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363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"/>
          <p:cNvSpPr txBox="1">
            <a:spLocks noGrp="1"/>
          </p:cNvSpPr>
          <p:nvPr>
            <p:ph type="title"/>
          </p:nvPr>
        </p:nvSpPr>
        <p:spPr>
          <a:xfrm>
            <a:off x="1959800" y="1225633"/>
            <a:ext cx="8267600" cy="42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5"/>
          <p:cNvSpPr txBox="1">
            <a:spLocks noGrp="1"/>
          </p:cNvSpPr>
          <p:nvPr>
            <p:ph type="body" idx="1"/>
          </p:nvPr>
        </p:nvSpPr>
        <p:spPr>
          <a:xfrm>
            <a:off x="1962300" y="1905000"/>
            <a:ext cx="8267600" cy="37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✘"/>
              <a:defRPr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grpSp>
        <p:nvGrpSpPr>
          <p:cNvPr id="678" name="Google Shape;678;p5"/>
          <p:cNvGrpSpPr/>
          <p:nvPr/>
        </p:nvGrpSpPr>
        <p:grpSpPr>
          <a:xfrm>
            <a:off x="0" y="1"/>
            <a:ext cx="12194147" cy="6858801"/>
            <a:chOff x="0" y="0"/>
            <a:chExt cx="9145610" cy="5144101"/>
          </a:xfrm>
        </p:grpSpPr>
        <p:grpSp>
          <p:nvGrpSpPr>
            <p:cNvPr id="679" name="Google Shape;679;p5"/>
            <p:cNvGrpSpPr/>
            <p:nvPr/>
          </p:nvGrpSpPr>
          <p:grpSpPr>
            <a:xfrm rot="379382">
              <a:off x="1639526" y="4221835"/>
              <a:ext cx="513208" cy="462430"/>
              <a:chOff x="6002813" y="4508500"/>
              <a:chExt cx="1392157" cy="1115297"/>
            </a:xfrm>
          </p:grpSpPr>
          <p:sp>
            <p:nvSpPr>
              <p:cNvPr id="680" name="Google Shape;680;p5"/>
              <p:cNvSpPr/>
              <p:nvPr/>
            </p:nvSpPr>
            <p:spPr>
              <a:xfrm>
                <a:off x="6644640" y="4508500"/>
                <a:ext cx="123951" cy="220345"/>
              </a:xfrm>
              <a:custGeom>
                <a:avLst/>
                <a:gdLst/>
                <a:ahLst/>
                <a:cxnLst/>
                <a:rect l="l" t="t" r="r" b="b"/>
                <a:pathLst>
                  <a:path w="123951" h="220345" extrusionOk="0">
                    <a:moveTo>
                      <a:pt x="0" y="171450"/>
                    </a:moveTo>
                    <a:cubicBezTo>
                      <a:pt x="0" y="171450"/>
                      <a:pt x="62230" y="138430"/>
                      <a:pt x="0" y="43180"/>
                    </a:cubicBezTo>
                    <a:lnTo>
                      <a:pt x="13970" y="0"/>
                    </a:lnTo>
                    <a:lnTo>
                      <a:pt x="69215" y="0"/>
                    </a:lnTo>
                    <a:cubicBezTo>
                      <a:pt x="69215" y="0"/>
                      <a:pt x="127000" y="59690"/>
                      <a:pt x="123825" y="171450"/>
                    </a:cubicBezTo>
                    <a:lnTo>
                      <a:pt x="53975" y="220345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>
                <a:off x="6002813" y="4565664"/>
                <a:ext cx="1392157" cy="1058133"/>
              </a:xfrm>
              <a:custGeom>
                <a:avLst/>
                <a:gdLst/>
                <a:ahLst/>
                <a:cxnLst/>
                <a:rect l="l" t="t" r="r" b="b"/>
                <a:pathLst>
                  <a:path w="1392157" h="1058133" extrusionOk="0">
                    <a:moveTo>
                      <a:pt x="1280636" y="168261"/>
                    </a:moveTo>
                    <a:cubicBezTo>
                      <a:pt x="1074896" y="-99709"/>
                      <a:pt x="798671" y="13321"/>
                      <a:pt x="695801" y="137781"/>
                    </a:cubicBezTo>
                    <a:cubicBezTo>
                      <a:pt x="166846" y="-360059"/>
                      <a:pt x="-255429" y="627366"/>
                      <a:pt x="182086" y="945501"/>
                    </a:cubicBezTo>
                    <a:cubicBezTo>
                      <a:pt x="502126" y="1095361"/>
                      <a:pt x="888842" y="1095996"/>
                      <a:pt x="1209517" y="945501"/>
                    </a:cubicBezTo>
                    <a:cubicBezTo>
                      <a:pt x="1374617" y="838186"/>
                      <a:pt x="1486376" y="436231"/>
                      <a:pt x="1280636" y="1682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BD2A35"/>
                  </a:gs>
                </a:gsLst>
                <a:lin ang="5400012" scaled="0"/>
              </a:gradFill>
              <a:ln>
                <a:noFill/>
              </a:ln>
              <a:effectLst>
                <a:outerShdw blurRad="17145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5"/>
              <p:cNvSpPr/>
              <p:nvPr/>
            </p:nvSpPr>
            <p:spPr>
              <a:xfrm>
                <a:off x="6002952" y="4565589"/>
                <a:ext cx="1243667" cy="913190"/>
              </a:xfrm>
              <a:custGeom>
                <a:avLst/>
                <a:gdLst/>
                <a:ahLst/>
                <a:cxnLst/>
                <a:rect l="l" t="t" r="r" b="b"/>
                <a:pathLst>
                  <a:path w="1243667" h="913190" extrusionOk="0">
                    <a:moveTo>
                      <a:pt x="713443" y="155635"/>
                    </a:moveTo>
                    <a:cubicBezTo>
                      <a:pt x="807423" y="41970"/>
                      <a:pt x="1046818" y="-62170"/>
                      <a:pt x="1243668" y="125155"/>
                    </a:cubicBezTo>
                    <a:cubicBezTo>
                      <a:pt x="1043008" y="-86300"/>
                      <a:pt x="792183" y="20380"/>
                      <a:pt x="695663" y="137855"/>
                    </a:cubicBezTo>
                    <a:cubicBezTo>
                      <a:pt x="183853" y="-344110"/>
                      <a:pt x="-227627" y="565210"/>
                      <a:pt x="141943" y="913190"/>
                    </a:cubicBezTo>
                    <a:cubicBezTo>
                      <a:pt x="-196512" y="552510"/>
                      <a:pt x="209888" y="-318075"/>
                      <a:pt x="713443" y="155635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5"/>
              <p:cNvSpPr/>
              <p:nvPr/>
            </p:nvSpPr>
            <p:spPr>
              <a:xfrm>
                <a:off x="6069439" y="4660174"/>
                <a:ext cx="1260687" cy="961079"/>
              </a:xfrm>
              <a:custGeom>
                <a:avLst/>
                <a:gdLst/>
                <a:ahLst/>
                <a:cxnLst/>
                <a:rect l="l" t="t" r="r" b="b"/>
                <a:pathLst>
                  <a:path w="1260687" h="961079" extrusionOk="0">
                    <a:moveTo>
                      <a:pt x="1214010" y="320130"/>
                    </a:moveTo>
                    <a:cubicBezTo>
                      <a:pt x="1124475" y="12155"/>
                      <a:pt x="878730" y="-68490"/>
                      <a:pt x="628541" y="69941"/>
                    </a:cubicBezTo>
                    <a:cubicBezTo>
                      <a:pt x="107840" y="-266609"/>
                      <a:pt x="-257285" y="711291"/>
                      <a:pt x="226585" y="887821"/>
                    </a:cubicBezTo>
                    <a:cubicBezTo>
                      <a:pt x="450105" y="990691"/>
                      <a:pt x="628541" y="955130"/>
                      <a:pt x="628541" y="955130"/>
                    </a:cubicBezTo>
                    <a:cubicBezTo>
                      <a:pt x="887620" y="994501"/>
                      <a:pt x="1421020" y="844641"/>
                      <a:pt x="1214010" y="3201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1143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5"/>
              <p:cNvSpPr/>
              <p:nvPr/>
            </p:nvSpPr>
            <p:spPr>
              <a:xfrm>
                <a:off x="6069865" y="4659500"/>
                <a:ext cx="1101824" cy="819914"/>
              </a:xfrm>
              <a:custGeom>
                <a:avLst/>
                <a:gdLst/>
                <a:ahLst/>
                <a:cxnLst/>
                <a:rect l="l" t="t" r="r" b="b"/>
                <a:pathLst>
                  <a:path w="1101824" h="819914" extrusionOk="0">
                    <a:moveTo>
                      <a:pt x="646529" y="88395"/>
                    </a:moveTo>
                    <a:cubicBezTo>
                      <a:pt x="816075" y="-5585"/>
                      <a:pt x="983715" y="1399"/>
                      <a:pt x="1101825" y="111254"/>
                    </a:cubicBezTo>
                    <a:cubicBezTo>
                      <a:pt x="983079" y="-15746"/>
                      <a:pt x="807185" y="-28446"/>
                      <a:pt x="628750" y="69979"/>
                    </a:cubicBezTo>
                    <a:cubicBezTo>
                      <a:pt x="155675" y="-235455"/>
                      <a:pt x="-188495" y="541149"/>
                      <a:pt x="113764" y="819915"/>
                    </a:cubicBezTo>
                    <a:cubicBezTo>
                      <a:pt x="-156745" y="527815"/>
                      <a:pt x="182980" y="-210691"/>
                      <a:pt x="646529" y="88395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5"/>
              <p:cNvSpPr/>
              <p:nvPr/>
            </p:nvSpPr>
            <p:spPr>
              <a:xfrm>
                <a:off x="6211213" y="4703298"/>
                <a:ext cx="973658" cy="917119"/>
              </a:xfrm>
              <a:custGeom>
                <a:avLst/>
                <a:gdLst/>
                <a:ahLst/>
                <a:cxnLst/>
                <a:rect l="l" t="t" r="r" b="b"/>
                <a:pathLst>
                  <a:path w="973658" h="917119" extrusionOk="0">
                    <a:moveTo>
                      <a:pt x="486767" y="26181"/>
                    </a:moveTo>
                    <a:cubicBezTo>
                      <a:pt x="218796" y="-90024"/>
                      <a:pt x="-35839" y="195726"/>
                      <a:pt x="4166" y="584346"/>
                    </a:cubicBezTo>
                    <a:cubicBezTo>
                      <a:pt x="44171" y="972967"/>
                      <a:pt x="486767" y="913911"/>
                      <a:pt x="486767" y="913911"/>
                    </a:cubicBezTo>
                    <a:cubicBezTo>
                      <a:pt x="486767" y="913911"/>
                      <a:pt x="929361" y="972967"/>
                      <a:pt x="969367" y="584346"/>
                    </a:cubicBezTo>
                    <a:cubicBezTo>
                      <a:pt x="1010006" y="195726"/>
                      <a:pt x="755371" y="-90024"/>
                      <a:pt x="486767" y="261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5"/>
                  </a:gs>
                  <a:gs pos="52000">
                    <a:schemeClr val="accent4"/>
                  </a:gs>
                  <a:gs pos="100000">
                    <a:schemeClr val="accent5"/>
                  </a:gs>
                </a:gsLst>
                <a:lin ang="0" scaled="0"/>
              </a:gradFill>
              <a:ln>
                <a:noFill/>
              </a:ln>
              <a:effectLst>
                <a:outerShdw blurRad="128588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5"/>
              <p:cNvSpPr/>
              <p:nvPr/>
            </p:nvSpPr>
            <p:spPr>
              <a:xfrm>
                <a:off x="6211848" y="4703124"/>
                <a:ext cx="833476" cy="813120"/>
              </a:xfrm>
              <a:custGeom>
                <a:avLst/>
                <a:gdLst/>
                <a:ahLst/>
                <a:cxnLst/>
                <a:rect l="l" t="t" r="r" b="b"/>
                <a:pathLst>
                  <a:path w="833476" h="813120" extrusionOk="0">
                    <a:moveTo>
                      <a:pt x="21946" y="602300"/>
                    </a:moveTo>
                    <a:cubicBezTo>
                      <a:pt x="-18059" y="213680"/>
                      <a:pt x="236576" y="-72070"/>
                      <a:pt x="504546" y="44135"/>
                    </a:cubicBezTo>
                    <a:cubicBezTo>
                      <a:pt x="625832" y="-8570"/>
                      <a:pt x="743941" y="21275"/>
                      <a:pt x="833476" y="105095"/>
                    </a:cubicBezTo>
                    <a:cubicBezTo>
                      <a:pt x="742036" y="7940"/>
                      <a:pt x="615671" y="-30160"/>
                      <a:pt x="486766" y="26355"/>
                    </a:cubicBezTo>
                    <a:cubicBezTo>
                      <a:pt x="218796" y="-89850"/>
                      <a:pt x="-35839" y="195900"/>
                      <a:pt x="4166" y="584520"/>
                    </a:cubicBezTo>
                    <a:cubicBezTo>
                      <a:pt x="14961" y="690565"/>
                      <a:pt x="56236" y="763590"/>
                      <a:pt x="110211" y="813120"/>
                    </a:cubicBezTo>
                    <a:cubicBezTo>
                      <a:pt x="65126" y="764860"/>
                      <a:pt x="31471" y="696915"/>
                      <a:pt x="21946" y="602300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5"/>
              <p:cNvSpPr/>
              <p:nvPr/>
            </p:nvSpPr>
            <p:spPr>
              <a:xfrm>
                <a:off x="6765290" y="4979821"/>
                <a:ext cx="302259" cy="191715"/>
              </a:xfrm>
              <a:custGeom>
                <a:avLst/>
                <a:gdLst/>
                <a:ahLst/>
                <a:cxnLst/>
                <a:rect l="l" t="t" r="r" b="b"/>
                <a:pathLst>
                  <a:path w="302259" h="191715" extrusionOk="0">
                    <a:moveTo>
                      <a:pt x="302260" y="138430"/>
                    </a:moveTo>
                    <a:cubicBezTo>
                      <a:pt x="302260" y="73660"/>
                      <a:pt x="224155" y="0"/>
                      <a:pt x="224155" y="0"/>
                    </a:cubicBezTo>
                    <a:cubicBezTo>
                      <a:pt x="166370" y="116205"/>
                      <a:pt x="0" y="184785"/>
                      <a:pt x="0" y="184785"/>
                    </a:cubicBezTo>
                    <a:cubicBezTo>
                      <a:pt x="167640" y="214630"/>
                      <a:pt x="302260" y="138430"/>
                      <a:pt x="302260" y="1384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6663183" y="5188100"/>
                <a:ext cx="86994" cy="85090"/>
              </a:xfrm>
              <a:custGeom>
                <a:avLst/>
                <a:gdLst/>
                <a:ahLst/>
                <a:cxnLst/>
                <a:rect l="l" t="t" r="r" b="b"/>
                <a:pathLst>
                  <a:path w="86994" h="85090" extrusionOk="0">
                    <a:moveTo>
                      <a:pt x="35560" y="0"/>
                    </a:moveTo>
                    <a:lnTo>
                      <a:pt x="0" y="85090"/>
                    </a:lnTo>
                    <a:lnTo>
                      <a:pt x="86995" y="67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>
                <a:off x="6313804" y="4993791"/>
                <a:ext cx="306070" cy="176015"/>
              </a:xfrm>
              <a:custGeom>
                <a:avLst/>
                <a:gdLst/>
                <a:ahLst/>
                <a:cxnLst/>
                <a:rect l="l" t="t" r="r" b="b"/>
                <a:pathLst>
                  <a:path w="306070" h="176015" extrusionOk="0">
                    <a:moveTo>
                      <a:pt x="306070" y="166370"/>
                    </a:moveTo>
                    <a:cubicBezTo>
                      <a:pt x="140335" y="116840"/>
                      <a:pt x="62230" y="0"/>
                      <a:pt x="62230" y="0"/>
                    </a:cubicBezTo>
                    <a:cubicBezTo>
                      <a:pt x="0" y="57785"/>
                      <a:pt x="0" y="141605"/>
                      <a:pt x="0" y="141605"/>
                    </a:cubicBezTo>
                    <a:cubicBezTo>
                      <a:pt x="103505" y="200025"/>
                      <a:pt x="306070" y="166370"/>
                      <a:pt x="306070" y="1663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>
                <a:off x="6261100" y="5238900"/>
                <a:ext cx="874394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874394" h="274320" extrusionOk="0">
                    <a:moveTo>
                      <a:pt x="696595" y="71755"/>
                    </a:moveTo>
                    <a:lnTo>
                      <a:pt x="644525" y="146685"/>
                    </a:lnTo>
                    <a:lnTo>
                      <a:pt x="627380" y="89535"/>
                    </a:lnTo>
                    <a:cubicBezTo>
                      <a:pt x="596265" y="95885"/>
                      <a:pt x="565785" y="100965"/>
                      <a:pt x="536575" y="104140"/>
                    </a:cubicBezTo>
                    <a:lnTo>
                      <a:pt x="495300" y="167640"/>
                    </a:lnTo>
                    <a:lnTo>
                      <a:pt x="457835" y="109855"/>
                    </a:lnTo>
                    <a:cubicBezTo>
                      <a:pt x="406400" y="111125"/>
                      <a:pt x="356870" y="108585"/>
                      <a:pt x="311785" y="103505"/>
                    </a:cubicBezTo>
                    <a:lnTo>
                      <a:pt x="254000" y="167640"/>
                    </a:lnTo>
                    <a:lnTo>
                      <a:pt x="219710" y="88900"/>
                    </a:lnTo>
                    <a:cubicBezTo>
                      <a:pt x="85090" y="61595"/>
                      <a:pt x="0" y="18415"/>
                      <a:pt x="0" y="18415"/>
                    </a:cubicBezTo>
                    <a:cubicBezTo>
                      <a:pt x="0" y="18415"/>
                      <a:pt x="64770" y="212090"/>
                      <a:pt x="305435" y="262255"/>
                    </a:cubicBezTo>
                    <a:cubicBezTo>
                      <a:pt x="324485" y="222885"/>
                      <a:pt x="355600" y="169545"/>
                      <a:pt x="359410" y="167005"/>
                    </a:cubicBezTo>
                    <a:cubicBezTo>
                      <a:pt x="359410" y="167005"/>
                      <a:pt x="386715" y="231140"/>
                      <a:pt x="403225" y="273685"/>
                    </a:cubicBezTo>
                    <a:cubicBezTo>
                      <a:pt x="410845" y="273685"/>
                      <a:pt x="417830" y="274320"/>
                      <a:pt x="426085" y="274320"/>
                    </a:cubicBezTo>
                    <a:cubicBezTo>
                      <a:pt x="476885" y="274320"/>
                      <a:pt x="522605" y="267970"/>
                      <a:pt x="563245" y="257810"/>
                    </a:cubicBezTo>
                    <a:cubicBezTo>
                      <a:pt x="567055" y="218440"/>
                      <a:pt x="572770" y="161290"/>
                      <a:pt x="573405" y="158750"/>
                    </a:cubicBezTo>
                    <a:lnTo>
                      <a:pt x="647065" y="227965"/>
                    </a:lnTo>
                    <a:cubicBezTo>
                      <a:pt x="814705" y="149860"/>
                      <a:pt x="874395" y="0"/>
                      <a:pt x="874395" y="0"/>
                    </a:cubicBezTo>
                    <a:cubicBezTo>
                      <a:pt x="813435" y="31115"/>
                      <a:pt x="754380" y="54610"/>
                      <a:pt x="696595" y="71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5"/>
            <p:cNvGrpSpPr/>
            <p:nvPr/>
          </p:nvGrpSpPr>
          <p:grpSpPr>
            <a:xfrm rot="201864">
              <a:off x="6392651" y="4424191"/>
              <a:ext cx="453093" cy="418246"/>
              <a:chOff x="6002813" y="4508500"/>
              <a:chExt cx="1392157" cy="1115297"/>
            </a:xfrm>
          </p:grpSpPr>
          <p:sp>
            <p:nvSpPr>
              <p:cNvPr id="692" name="Google Shape;692;p5"/>
              <p:cNvSpPr/>
              <p:nvPr/>
            </p:nvSpPr>
            <p:spPr>
              <a:xfrm>
                <a:off x="6644640" y="4508500"/>
                <a:ext cx="123951" cy="220345"/>
              </a:xfrm>
              <a:custGeom>
                <a:avLst/>
                <a:gdLst/>
                <a:ahLst/>
                <a:cxnLst/>
                <a:rect l="l" t="t" r="r" b="b"/>
                <a:pathLst>
                  <a:path w="123951" h="220345" extrusionOk="0">
                    <a:moveTo>
                      <a:pt x="0" y="171450"/>
                    </a:moveTo>
                    <a:cubicBezTo>
                      <a:pt x="0" y="171450"/>
                      <a:pt x="62230" y="138430"/>
                      <a:pt x="0" y="43180"/>
                    </a:cubicBezTo>
                    <a:lnTo>
                      <a:pt x="13970" y="0"/>
                    </a:lnTo>
                    <a:lnTo>
                      <a:pt x="69215" y="0"/>
                    </a:lnTo>
                    <a:cubicBezTo>
                      <a:pt x="69215" y="0"/>
                      <a:pt x="127000" y="59690"/>
                      <a:pt x="123825" y="171450"/>
                    </a:cubicBezTo>
                    <a:lnTo>
                      <a:pt x="53975" y="220345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>
                <a:off x="6002813" y="4565664"/>
                <a:ext cx="1392157" cy="1058133"/>
              </a:xfrm>
              <a:custGeom>
                <a:avLst/>
                <a:gdLst/>
                <a:ahLst/>
                <a:cxnLst/>
                <a:rect l="l" t="t" r="r" b="b"/>
                <a:pathLst>
                  <a:path w="1392157" h="1058133" extrusionOk="0">
                    <a:moveTo>
                      <a:pt x="1280636" y="168261"/>
                    </a:moveTo>
                    <a:cubicBezTo>
                      <a:pt x="1074896" y="-99709"/>
                      <a:pt x="798671" y="13321"/>
                      <a:pt x="695801" y="137781"/>
                    </a:cubicBezTo>
                    <a:cubicBezTo>
                      <a:pt x="166846" y="-360059"/>
                      <a:pt x="-255429" y="627366"/>
                      <a:pt x="182086" y="945501"/>
                    </a:cubicBezTo>
                    <a:cubicBezTo>
                      <a:pt x="502126" y="1095361"/>
                      <a:pt x="888842" y="1095996"/>
                      <a:pt x="1209517" y="945501"/>
                    </a:cubicBezTo>
                    <a:cubicBezTo>
                      <a:pt x="1374617" y="838186"/>
                      <a:pt x="1486376" y="436231"/>
                      <a:pt x="1280636" y="1682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BD2A35"/>
                  </a:gs>
                </a:gsLst>
                <a:lin ang="5400012" scaled="0"/>
              </a:gradFill>
              <a:ln>
                <a:noFill/>
              </a:ln>
              <a:effectLst>
                <a:outerShdw blurRad="17145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>
                <a:off x="6002952" y="4565589"/>
                <a:ext cx="1243667" cy="913190"/>
              </a:xfrm>
              <a:custGeom>
                <a:avLst/>
                <a:gdLst/>
                <a:ahLst/>
                <a:cxnLst/>
                <a:rect l="l" t="t" r="r" b="b"/>
                <a:pathLst>
                  <a:path w="1243667" h="913190" extrusionOk="0">
                    <a:moveTo>
                      <a:pt x="713443" y="155635"/>
                    </a:moveTo>
                    <a:cubicBezTo>
                      <a:pt x="807423" y="41970"/>
                      <a:pt x="1046818" y="-62170"/>
                      <a:pt x="1243668" y="125155"/>
                    </a:cubicBezTo>
                    <a:cubicBezTo>
                      <a:pt x="1043008" y="-86300"/>
                      <a:pt x="792183" y="20380"/>
                      <a:pt x="695663" y="137855"/>
                    </a:cubicBezTo>
                    <a:cubicBezTo>
                      <a:pt x="183853" y="-344110"/>
                      <a:pt x="-227627" y="565210"/>
                      <a:pt x="141943" y="913190"/>
                    </a:cubicBezTo>
                    <a:cubicBezTo>
                      <a:pt x="-196512" y="552510"/>
                      <a:pt x="209888" y="-318075"/>
                      <a:pt x="713443" y="155635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6069439" y="4660174"/>
                <a:ext cx="1260687" cy="961079"/>
              </a:xfrm>
              <a:custGeom>
                <a:avLst/>
                <a:gdLst/>
                <a:ahLst/>
                <a:cxnLst/>
                <a:rect l="l" t="t" r="r" b="b"/>
                <a:pathLst>
                  <a:path w="1260687" h="961079" extrusionOk="0">
                    <a:moveTo>
                      <a:pt x="1214010" y="320130"/>
                    </a:moveTo>
                    <a:cubicBezTo>
                      <a:pt x="1124475" y="12155"/>
                      <a:pt x="878730" y="-68490"/>
                      <a:pt x="628541" y="69941"/>
                    </a:cubicBezTo>
                    <a:cubicBezTo>
                      <a:pt x="107840" y="-266609"/>
                      <a:pt x="-257285" y="711291"/>
                      <a:pt x="226585" y="887821"/>
                    </a:cubicBezTo>
                    <a:cubicBezTo>
                      <a:pt x="450105" y="990691"/>
                      <a:pt x="628541" y="955130"/>
                      <a:pt x="628541" y="955130"/>
                    </a:cubicBezTo>
                    <a:cubicBezTo>
                      <a:pt x="887620" y="994501"/>
                      <a:pt x="1421020" y="844641"/>
                      <a:pt x="1214010" y="3201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1143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6069865" y="4659500"/>
                <a:ext cx="1101824" cy="819914"/>
              </a:xfrm>
              <a:custGeom>
                <a:avLst/>
                <a:gdLst/>
                <a:ahLst/>
                <a:cxnLst/>
                <a:rect l="l" t="t" r="r" b="b"/>
                <a:pathLst>
                  <a:path w="1101824" h="819914" extrusionOk="0">
                    <a:moveTo>
                      <a:pt x="646529" y="88395"/>
                    </a:moveTo>
                    <a:cubicBezTo>
                      <a:pt x="816075" y="-5585"/>
                      <a:pt x="983715" y="1399"/>
                      <a:pt x="1101825" y="111254"/>
                    </a:cubicBezTo>
                    <a:cubicBezTo>
                      <a:pt x="983079" y="-15746"/>
                      <a:pt x="807185" y="-28446"/>
                      <a:pt x="628750" y="69979"/>
                    </a:cubicBezTo>
                    <a:cubicBezTo>
                      <a:pt x="155675" y="-235455"/>
                      <a:pt x="-188495" y="541149"/>
                      <a:pt x="113764" y="819915"/>
                    </a:cubicBezTo>
                    <a:cubicBezTo>
                      <a:pt x="-156745" y="527815"/>
                      <a:pt x="182980" y="-210691"/>
                      <a:pt x="646529" y="88395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6211213" y="4703298"/>
                <a:ext cx="973658" cy="917119"/>
              </a:xfrm>
              <a:custGeom>
                <a:avLst/>
                <a:gdLst/>
                <a:ahLst/>
                <a:cxnLst/>
                <a:rect l="l" t="t" r="r" b="b"/>
                <a:pathLst>
                  <a:path w="973658" h="917119" extrusionOk="0">
                    <a:moveTo>
                      <a:pt x="486767" y="26181"/>
                    </a:moveTo>
                    <a:cubicBezTo>
                      <a:pt x="218796" y="-90024"/>
                      <a:pt x="-35839" y="195726"/>
                      <a:pt x="4166" y="584346"/>
                    </a:cubicBezTo>
                    <a:cubicBezTo>
                      <a:pt x="44171" y="972967"/>
                      <a:pt x="486767" y="913911"/>
                      <a:pt x="486767" y="913911"/>
                    </a:cubicBezTo>
                    <a:cubicBezTo>
                      <a:pt x="486767" y="913911"/>
                      <a:pt x="929361" y="972967"/>
                      <a:pt x="969367" y="584346"/>
                    </a:cubicBezTo>
                    <a:cubicBezTo>
                      <a:pt x="1010006" y="195726"/>
                      <a:pt x="755371" y="-90024"/>
                      <a:pt x="486767" y="261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5"/>
                  </a:gs>
                  <a:gs pos="52000">
                    <a:schemeClr val="accent4"/>
                  </a:gs>
                  <a:gs pos="100000">
                    <a:schemeClr val="accent5"/>
                  </a:gs>
                </a:gsLst>
                <a:lin ang="0" scaled="0"/>
              </a:gradFill>
              <a:ln>
                <a:noFill/>
              </a:ln>
              <a:effectLst>
                <a:outerShdw blurRad="128588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6211848" y="4703124"/>
                <a:ext cx="833476" cy="813120"/>
              </a:xfrm>
              <a:custGeom>
                <a:avLst/>
                <a:gdLst/>
                <a:ahLst/>
                <a:cxnLst/>
                <a:rect l="l" t="t" r="r" b="b"/>
                <a:pathLst>
                  <a:path w="833476" h="813120" extrusionOk="0">
                    <a:moveTo>
                      <a:pt x="21946" y="602300"/>
                    </a:moveTo>
                    <a:cubicBezTo>
                      <a:pt x="-18059" y="213680"/>
                      <a:pt x="236576" y="-72070"/>
                      <a:pt x="504546" y="44135"/>
                    </a:cubicBezTo>
                    <a:cubicBezTo>
                      <a:pt x="625832" y="-8570"/>
                      <a:pt x="743941" y="21275"/>
                      <a:pt x="833476" y="105095"/>
                    </a:cubicBezTo>
                    <a:cubicBezTo>
                      <a:pt x="742036" y="7940"/>
                      <a:pt x="615671" y="-30160"/>
                      <a:pt x="486766" y="26355"/>
                    </a:cubicBezTo>
                    <a:cubicBezTo>
                      <a:pt x="218796" y="-89850"/>
                      <a:pt x="-35839" y="195900"/>
                      <a:pt x="4166" y="584520"/>
                    </a:cubicBezTo>
                    <a:cubicBezTo>
                      <a:pt x="14961" y="690565"/>
                      <a:pt x="56236" y="763590"/>
                      <a:pt x="110211" y="813120"/>
                    </a:cubicBezTo>
                    <a:cubicBezTo>
                      <a:pt x="65126" y="764860"/>
                      <a:pt x="31471" y="696915"/>
                      <a:pt x="21946" y="602300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6765290" y="4979821"/>
                <a:ext cx="302259" cy="191715"/>
              </a:xfrm>
              <a:custGeom>
                <a:avLst/>
                <a:gdLst/>
                <a:ahLst/>
                <a:cxnLst/>
                <a:rect l="l" t="t" r="r" b="b"/>
                <a:pathLst>
                  <a:path w="302259" h="191715" extrusionOk="0">
                    <a:moveTo>
                      <a:pt x="302260" y="138430"/>
                    </a:moveTo>
                    <a:cubicBezTo>
                      <a:pt x="302260" y="73660"/>
                      <a:pt x="224155" y="0"/>
                      <a:pt x="224155" y="0"/>
                    </a:cubicBezTo>
                    <a:cubicBezTo>
                      <a:pt x="166370" y="116205"/>
                      <a:pt x="0" y="184785"/>
                      <a:pt x="0" y="184785"/>
                    </a:cubicBezTo>
                    <a:cubicBezTo>
                      <a:pt x="167640" y="214630"/>
                      <a:pt x="302260" y="138430"/>
                      <a:pt x="302260" y="1384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6663183" y="5188100"/>
                <a:ext cx="86994" cy="85090"/>
              </a:xfrm>
              <a:custGeom>
                <a:avLst/>
                <a:gdLst/>
                <a:ahLst/>
                <a:cxnLst/>
                <a:rect l="l" t="t" r="r" b="b"/>
                <a:pathLst>
                  <a:path w="86994" h="85090" extrusionOk="0">
                    <a:moveTo>
                      <a:pt x="35560" y="0"/>
                    </a:moveTo>
                    <a:lnTo>
                      <a:pt x="0" y="85090"/>
                    </a:lnTo>
                    <a:lnTo>
                      <a:pt x="86995" y="67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6313804" y="4993791"/>
                <a:ext cx="306070" cy="176015"/>
              </a:xfrm>
              <a:custGeom>
                <a:avLst/>
                <a:gdLst/>
                <a:ahLst/>
                <a:cxnLst/>
                <a:rect l="l" t="t" r="r" b="b"/>
                <a:pathLst>
                  <a:path w="306070" h="176015" extrusionOk="0">
                    <a:moveTo>
                      <a:pt x="306070" y="166370"/>
                    </a:moveTo>
                    <a:cubicBezTo>
                      <a:pt x="140335" y="116840"/>
                      <a:pt x="62230" y="0"/>
                      <a:pt x="62230" y="0"/>
                    </a:cubicBezTo>
                    <a:cubicBezTo>
                      <a:pt x="0" y="57785"/>
                      <a:pt x="0" y="141605"/>
                      <a:pt x="0" y="141605"/>
                    </a:cubicBezTo>
                    <a:cubicBezTo>
                      <a:pt x="103505" y="200025"/>
                      <a:pt x="306070" y="166370"/>
                      <a:pt x="306070" y="1663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6261100" y="5238900"/>
                <a:ext cx="874394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874394" h="274320" extrusionOk="0">
                    <a:moveTo>
                      <a:pt x="696595" y="71755"/>
                    </a:moveTo>
                    <a:lnTo>
                      <a:pt x="644525" y="146685"/>
                    </a:lnTo>
                    <a:lnTo>
                      <a:pt x="627380" y="89535"/>
                    </a:lnTo>
                    <a:cubicBezTo>
                      <a:pt x="596265" y="95885"/>
                      <a:pt x="565785" y="100965"/>
                      <a:pt x="536575" y="104140"/>
                    </a:cubicBezTo>
                    <a:lnTo>
                      <a:pt x="495300" y="167640"/>
                    </a:lnTo>
                    <a:lnTo>
                      <a:pt x="457835" y="109855"/>
                    </a:lnTo>
                    <a:cubicBezTo>
                      <a:pt x="406400" y="111125"/>
                      <a:pt x="356870" y="108585"/>
                      <a:pt x="311785" y="103505"/>
                    </a:cubicBezTo>
                    <a:lnTo>
                      <a:pt x="254000" y="167640"/>
                    </a:lnTo>
                    <a:lnTo>
                      <a:pt x="219710" y="88900"/>
                    </a:lnTo>
                    <a:cubicBezTo>
                      <a:pt x="85090" y="61595"/>
                      <a:pt x="0" y="18415"/>
                      <a:pt x="0" y="18415"/>
                    </a:cubicBezTo>
                    <a:cubicBezTo>
                      <a:pt x="0" y="18415"/>
                      <a:pt x="64770" y="212090"/>
                      <a:pt x="305435" y="262255"/>
                    </a:cubicBezTo>
                    <a:cubicBezTo>
                      <a:pt x="324485" y="222885"/>
                      <a:pt x="355600" y="169545"/>
                      <a:pt x="359410" y="167005"/>
                    </a:cubicBezTo>
                    <a:cubicBezTo>
                      <a:pt x="359410" y="167005"/>
                      <a:pt x="386715" y="231140"/>
                      <a:pt x="403225" y="273685"/>
                    </a:cubicBezTo>
                    <a:cubicBezTo>
                      <a:pt x="410845" y="273685"/>
                      <a:pt x="417830" y="274320"/>
                      <a:pt x="426085" y="274320"/>
                    </a:cubicBezTo>
                    <a:cubicBezTo>
                      <a:pt x="476885" y="274320"/>
                      <a:pt x="522605" y="267970"/>
                      <a:pt x="563245" y="257810"/>
                    </a:cubicBezTo>
                    <a:cubicBezTo>
                      <a:pt x="567055" y="218440"/>
                      <a:pt x="572770" y="161290"/>
                      <a:pt x="573405" y="158750"/>
                    </a:cubicBezTo>
                    <a:lnTo>
                      <a:pt x="647065" y="227965"/>
                    </a:lnTo>
                    <a:cubicBezTo>
                      <a:pt x="814705" y="149860"/>
                      <a:pt x="874395" y="0"/>
                      <a:pt x="874395" y="0"/>
                    </a:cubicBezTo>
                    <a:cubicBezTo>
                      <a:pt x="813435" y="31115"/>
                      <a:pt x="754380" y="54610"/>
                      <a:pt x="696595" y="71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5"/>
            <p:cNvGrpSpPr/>
            <p:nvPr/>
          </p:nvGrpSpPr>
          <p:grpSpPr>
            <a:xfrm>
              <a:off x="8340593" y="3461046"/>
              <a:ext cx="704319" cy="764300"/>
              <a:chOff x="4073525" y="3619500"/>
              <a:chExt cx="1215390" cy="1318895"/>
            </a:xfrm>
          </p:grpSpPr>
          <p:sp>
            <p:nvSpPr>
              <p:cNvPr id="704" name="Google Shape;704;p5"/>
              <p:cNvSpPr/>
              <p:nvPr/>
            </p:nvSpPr>
            <p:spPr>
              <a:xfrm>
                <a:off x="4073525" y="3619500"/>
                <a:ext cx="1215390" cy="1318895"/>
              </a:xfrm>
              <a:custGeom>
                <a:avLst/>
                <a:gdLst/>
                <a:ahLst/>
                <a:cxnLst/>
                <a:rect l="l" t="t" r="r" b="b"/>
                <a:pathLst>
                  <a:path w="1215390" h="1318895" extrusionOk="0">
                    <a:moveTo>
                      <a:pt x="1215390" y="1247775"/>
                    </a:moveTo>
                    <a:lnTo>
                      <a:pt x="1122045" y="1036320"/>
                    </a:lnTo>
                    <a:lnTo>
                      <a:pt x="1107440" y="747395"/>
                    </a:lnTo>
                    <a:lnTo>
                      <a:pt x="1032510" y="633730"/>
                    </a:lnTo>
                    <a:lnTo>
                      <a:pt x="1184275" y="419735"/>
                    </a:lnTo>
                    <a:lnTo>
                      <a:pt x="1194435" y="193040"/>
                    </a:lnTo>
                    <a:lnTo>
                      <a:pt x="1075690" y="6350"/>
                    </a:lnTo>
                    <a:lnTo>
                      <a:pt x="965200" y="0"/>
                    </a:lnTo>
                    <a:lnTo>
                      <a:pt x="864870" y="44450"/>
                    </a:lnTo>
                    <a:lnTo>
                      <a:pt x="894080" y="191770"/>
                    </a:lnTo>
                    <a:lnTo>
                      <a:pt x="1000760" y="187325"/>
                    </a:lnTo>
                    <a:lnTo>
                      <a:pt x="997585" y="173990"/>
                    </a:lnTo>
                    <a:lnTo>
                      <a:pt x="927735" y="149225"/>
                    </a:lnTo>
                    <a:lnTo>
                      <a:pt x="916305" y="78740"/>
                    </a:lnTo>
                    <a:lnTo>
                      <a:pt x="966470" y="52705"/>
                    </a:lnTo>
                    <a:lnTo>
                      <a:pt x="1039495" y="54610"/>
                    </a:lnTo>
                    <a:lnTo>
                      <a:pt x="1145540" y="213995"/>
                    </a:lnTo>
                    <a:lnTo>
                      <a:pt x="1120775" y="398145"/>
                    </a:lnTo>
                    <a:lnTo>
                      <a:pt x="1001395" y="539115"/>
                    </a:lnTo>
                    <a:lnTo>
                      <a:pt x="901065" y="570865"/>
                    </a:lnTo>
                    <a:lnTo>
                      <a:pt x="769620" y="563880"/>
                    </a:lnTo>
                    <a:lnTo>
                      <a:pt x="571500" y="608330"/>
                    </a:lnTo>
                    <a:lnTo>
                      <a:pt x="425450" y="716280"/>
                    </a:lnTo>
                    <a:lnTo>
                      <a:pt x="395605" y="722630"/>
                    </a:lnTo>
                    <a:lnTo>
                      <a:pt x="409575" y="591820"/>
                    </a:lnTo>
                    <a:lnTo>
                      <a:pt x="405130" y="565150"/>
                    </a:lnTo>
                    <a:lnTo>
                      <a:pt x="440690" y="407670"/>
                    </a:lnTo>
                    <a:lnTo>
                      <a:pt x="279400" y="535940"/>
                    </a:lnTo>
                    <a:lnTo>
                      <a:pt x="165735" y="540385"/>
                    </a:lnTo>
                    <a:lnTo>
                      <a:pt x="0" y="432435"/>
                    </a:lnTo>
                    <a:lnTo>
                      <a:pt x="66040" y="601345"/>
                    </a:lnTo>
                    <a:lnTo>
                      <a:pt x="62865" y="711200"/>
                    </a:lnTo>
                    <a:lnTo>
                      <a:pt x="92710" y="762000"/>
                    </a:lnTo>
                    <a:lnTo>
                      <a:pt x="178435" y="805180"/>
                    </a:lnTo>
                    <a:lnTo>
                      <a:pt x="276225" y="805180"/>
                    </a:lnTo>
                    <a:lnTo>
                      <a:pt x="289560" y="809625"/>
                    </a:lnTo>
                    <a:lnTo>
                      <a:pt x="283845" y="1033780"/>
                    </a:lnTo>
                    <a:lnTo>
                      <a:pt x="222250" y="1292860"/>
                    </a:lnTo>
                    <a:lnTo>
                      <a:pt x="181610" y="1318895"/>
                    </a:lnTo>
                    <a:lnTo>
                      <a:pt x="265430" y="1313180"/>
                    </a:lnTo>
                    <a:lnTo>
                      <a:pt x="351155" y="1089660"/>
                    </a:lnTo>
                    <a:lnTo>
                      <a:pt x="362585" y="1022985"/>
                    </a:lnTo>
                    <a:lnTo>
                      <a:pt x="382905" y="1026795"/>
                    </a:lnTo>
                    <a:lnTo>
                      <a:pt x="394970" y="1036955"/>
                    </a:lnTo>
                    <a:lnTo>
                      <a:pt x="427355" y="1276985"/>
                    </a:lnTo>
                    <a:lnTo>
                      <a:pt x="393065" y="1304290"/>
                    </a:lnTo>
                    <a:lnTo>
                      <a:pt x="475615" y="1298575"/>
                    </a:lnTo>
                    <a:lnTo>
                      <a:pt x="464185" y="1032510"/>
                    </a:lnTo>
                    <a:lnTo>
                      <a:pt x="487680" y="968375"/>
                    </a:lnTo>
                    <a:lnTo>
                      <a:pt x="705485" y="822325"/>
                    </a:lnTo>
                    <a:lnTo>
                      <a:pt x="802005" y="875665"/>
                    </a:lnTo>
                    <a:lnTo>
                      <a:pt x="887730" y="1085215"/>
                    </a:lnTo>
                    <a:lnTo>
                      <a:pt x="879475" y="1239520"/>
                    </a:lnTo>
                    <a:lnTo>
                      <a:pt x="857250" y="1272540"/>
                    </a:lnTo>
                    <a:lnTo>
                      <a:pt x="923290" y="1268095"/>
                    </a:lnTo>
                    <a:lnTo>
                      <a:pt x="959485" y="1113790"/>
                    </a:lnTo>
                    <a:lnTo>
                      <a:pt x="964565" y="856615"/>
                    </a:lnTo>
                    <a:lnTo>
                      <a:pt x="997585" y="967740"/>
                    </a:lnTo>
                    <a:lnTo>
                      <a:pt x="1096010" y="1101725"/>
                    </a:lnTo>
                    <a:lnTo>
                      <a:pt x="1153795" y="1235710"/>
                    </a:lnTo>
                    <a:lnTo>
                      <a:pt x="1142365" y="125285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5" name="Google Shape;705;p5"/>
              <p:cNvGrpSpPr/>
              <p:nvPr/>
            </p:nvGrpSpPr>
            <p:grpSpPr>
              <a:xfrm>
                <a:off x="4073525" y="3619500"/>
                <a:ext cx="1158239" cy="763270"/>
                <a:chOff x="4073525" y="3619500"/>
                <a:chExt cx="1158239" cy="763270"/>
              </a:xfrm>
            </p:grpSpPr>
            <p:sp>
              <p:nvSpPr>
                <p:cNvPr id="706" name="Google Shape;706;p5"/>
                <p:cNvSpPr/>
                <p:nvPr/>
              </p:nvSpPr>
              <p:spPr>
                <a:xfrm>
                  <a:off x="4938395" y="3619500"/>
                  <a:ext cx="222884" cy="19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84" h="191770" extrusionOk="0">
                      <a:moveTo>
                        <a:pt x="38100" y="191770"/>
                      </a:moveTo>
                      <a:lnTo>
                        <a:pt x="12700" y="63500"/>
                      </a:lnTo>
                      <a:lnTo>
                        <a:pt x="113030" y="19050"/>
                      </a:lnTo>
                      <a:lnTo>
                        <a:pt x="222885" y="25400"/>
                      </a:lnTo>
                      <a:lnTo>
                        <a:pt x="210820" y="6350"/>
                      </a:lnTo>
                      <a:lnTo>
                        <a:pt x="100330" y="0"/>
                      </a:lnTo>
                      <a:lnTo>
                        <a:pt x="0" y="44450"/>
                      </a:lnTo>
                      <a:lnTo>
                        <a:pt x="29210" y="19177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5"/>
                <p:cNvSpPr/>
                <p:nvPr/>
              </p:nvSpPr>
              <p:spPr>
                <a:xfrm>
                  <a:off x="4481829" y="3833495"/>
                  <a:ext cx="749935" cy="52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935" h="527684" extrusionOk="0">
                      <a:moveTo>
                        <a:pt x="2540" y="505460"/>
                      </a:moveTo>
                      <a:lnTo>
                        <a:pt x="0" y="527685"/>
                      </a:lnTo>
                      <a:lnTo>
                        <a:pt x="29845" y="521335"/>
                      </a:lnTo>
                      <a:lnTo>
                        <a:pt x="175895" y="413385"/>
                      </a:lnTo>
                      <a:lnTo>
                        <a:pt x="374015" y="368935"/>
                      </a:lnTo>
                      <a:lnTo>
                        <a:pt x="505460" y="375920"/>
                      </a:lnTo>
                      <a:lnTo>
                        <a:pt x="605790" y="344170"/>
                      </a:lnTo>
                      <a:lnTo>
                        <a:pt x="725170" y="203200"/>
                      </a:lnTo>
                      <a:lnTo>
                        <a:pt x="749935" y="19050"/>
                      </a:lnTo>
                      <a:lnTo>
                        <a:pt x="737235" y="0"/>
                      </a:lnTo>
                      <a:lnTo>
                        <a:pt x="712470" y="184150"/>
                      </a:lnTo>
                      <a:lnTo>
                        <a:pt x="593090" y="325120"/>
                      </a:lnTo>
                      <a:lnTo>
                        <a:pt x="492760" y="356870"/>
                      </a:lnTo>
                      <a:lnTo>
                        <a:pt x="361315" y="349885"/>
                      </a:lnTo>
                      <a:lnTo>
                        <a:pt x="163195" y="394335"/>
                      </a:lnTo>
                      <a:lnTo>
                        <a:pt x="17145" y="50228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5"/>
                <p:cNvSpPr/>
                <p:nvPr/>
              </p:nvSpPr>
              <p:spPr>
                <a:xfrm>
                  <a:off x="4073525" y="4027170"/>
                  <a:ext cx="440690" cy="35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690" h="355600" extrusionOk="0">
                      <a:moveTo>
                        <a:pt x="75565" y="322580"/>
                      </a:moveTo>
                      <a:lnTo>
                        <a:pt x="78740" y="212725"/>
                      </a:lnTo>
                      <a:lnTo>
                        <a:pt x="12700" y="43815"/>
                      </a:lnTo>
                      <a:lnTo>
                        <a:pt x="178435" y="151765"/>
                      </a:lnTo>
                      <a:lnTo>
                        <a:pt x="292100" y="147320"/>
                      </a:lnTo>
                      <a:lnTo>
                        <a:pt x="432435" y="35560"/>
                      </a:lnTo>
                      <a:lnTo>
                        <a:pt x="440690" y="0"/>
                      </a:lnTo>
                      <a:lnTo>
                        <a:pt x="279400" y="128270"/>
                      </a:lnTo>
                      <a:lnTo>
                        <a:pt x="165735" y="132715"/>
                      </a:lnTo>
                      <a:lnTo>
                        <a:pt x="0" y="24765"/>
                      </a:lnTo>
                      <a:lnTo>
                        <a:pt x="66040" y="193675"/>
                      </a:lnTo>
                      <a:lnTo>
                        <a:pt x="62865" y="303530"/>
                      </a:lnTo>
                      <a:lnTo>
                        <a:pt x="92710" y="354330"/>
                      </a:lnTo>
                      <a:lnTo>
                        <a:pt x="94615" y="3556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09" name="Google Shape;709;p5"/>
              <p:cNvSpPr/>
              <p:nvPr/>
            </p:nvSpPr>
            <p:spPr>
              <a:xfrm>
                <a:off x="4185780" y="4254495"/>
                <a:ext cx="76973" cy="69854"/>
              </a:xfrm>
              <a:custGeom>
                <a:avLst/>
                <a:gdLst/>
                <a:ahLst/>
                <a:cxnLst/>
                <a:rect l="l" t="t" r="r" b="b"/>
                <a:pathLst>
                  <a:path w="76973" h="69854" extrusionOk="0">
                    <a:moveTo>
                      <a:pt x="774" y="5"/>
                    </a:moveTo>
                    <a:cubicBezTo>
                      <a:pt x="774" y="5"/>
                      <a:pt x="71259" y="-1900"/>
                      <a:pt x="76974" y="69855"/>
                    </a:cubicBezTo>
                    <a:lnTo>
                      <a:pt x="5219" y="38105"/>
                    </a:lnTo>
                    <a:cubicBezTo>
                      <a:pt x="5219" y="38105"/>
                      <a:pt x="-2401" y="7625"/>
                      <a:pt x="774" y="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4333240" y="4252595"/>
                <a:ext cx="74307" cy="73025"/>
              </a:xfrm>
              <a:custGeom>
                <a:avLst/>
                <a:gdLst/>
                <a:ahLst/>
                <a:cxnLst/>
                <a:rect l="l" t="t" r="r" b="b"/>
                <a:pathLst>
                  <a:path w="74307" h="73025" extrusionOk="0">
                    <a:moveTo>
                      <a:pt x="73660" y="0"/>
                    </a:moveTo>
                    <a:cubicBezTo>
                      <a:pt x="73660" y="0"/>
                      <a:pt x="3175" y="635"/>
                      <a:pt x="0" y="73025"/>
                    </a:cubicBezTo>
                    <a:lnTo>
                      <a:pt x="67310" y="40005"/>
                    </a:lnTo>
                    <a:cubicBezTo>
                      <a:pt x="67310" y="40005"/>
                      <a:pt x="76835" y="7620"/>
                      <a:pt x="7366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p5"/>
            <p:cNvGrpSpPr/>
            <p:nvPr/>
          </p:nvGrpSpPr>
          <p:grpSpPr>
            <a:xfrm>
              <a:off x="7790788" y="0"/>
              <a:ext cx="1353687" cy="897785"/>
              <a:chOff x="10387718" y="0"/>
              <a:chExt cx="1804916" cy="1197047"/>
            </a:xfrm>
          </p:grpSpPr>
          <p:sp>
            <p:nvSpPr>
              <p:cNvPr id="712" name="Google Shape;712;p5"/>
              <p:cNvSpPr/>
              <p:nvPr/>
            </p:nvSpPr>
            <p:spPr>
              <a:xfrm>
                <a:off x="10388353" y="0"/>
                <a:ext cx="1804281" cy="1196474"/>
              </a:xfrm>
              <a:custGeom>
                <a:avLst/>
                <a:gdLst/>
                <a:ahLst/>
                <a:cxnLst/>
                <a:rect l="l" t="t" r="r" b="b"/>
                <a:pathLst>
                  <a:path w="1804281" h="1196474" extrusionOk="0">
                    <a:moveTo>
                      <a:pt x="1803646" y="0"/>
                    </a:moveTo>
                    <a:lnTo>
                      <a:pt x="34536" y="0"/>
                    </a:lnTo>
                    <a:cubicBezTo>
                      <a:pt x="-47379" y="155575"/>
                      <a:pt x="23106" y="368935"/>
                      <a:pt x="175506" y="446405"/>
                    </a:cubicBezTo>
                    <a:cubicBezTo>
                      <a:pt x="79621" y="747395"/>
                      <a:pt x="451731" y="998220"/>
                      <a:pt x="694302" y="799465"/>
                    </a:cubicBezTo>
                    <a:cubicBezTo>
                      <a:pt x="738752" y="972185"/>
                      <a:pt x="977511" y="1043940"/>
                      <a:pt x="1110861" y="923290"/>
                    </a:cubicBezTo>
                    <a:cubicBezTo>
                      <a:pt x="1164202" y="1294130"/>
                      <a:pt x="1723002" y="1284605"/>
                      <a:pt x="1763006" y="911860"/>
                    </a:cubicBezTo>
                    <a:cubicBezTo>
                      <a:pt x="1775706" y="922020"/>
                      <a:pt x="1789677" y="931545"/>
                      <a:pt x="1804281" y="939800"/>
                    </a:cubicBezTo>
                    <a:lnTo>
                      <a:pt x="18042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D176E"/>
                  </a:gs>
                </a:gsLst>
                <a:lin ang="0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9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10387718" y="635"/>
                <a:ext cx="1687440" cy="1196412"/>
              </a:xfrm>
              <a:custGeom>
                <a:avLst/>
                <a:gdLst/>
                <a:ahLst/>
                <a:cxnLst/>
                <a:rect l="l" t="t" r="r" b="b"/>
                <a:pathLst>
                  <a:path w="1687440" h="1196412" extrusionOk="0">
                    <a:moveTo>
                      <a:pt x="1136896" y="897890"/>
                    </a:moveTo>
                    <a:cubicBezTo>
                      <a:pt x="1003546" y="1018540"/>
                      <a:pt x="764786" y="946150"/>
                      <a:pt x="720336" y="774065"/>
                    </a:cubicBezTo>
                    <a:cubicBezTo>
                      <a:pt x="477766" y="972820"/>
                      <a:pt x="105656" y="721995"/>
                      <a:pt x="201541" y="421005"/>
                    </a:cubicBezTo>
                    <a:cubicBezTo>
                      <a:pt x="57396" y="347345"/>
                      <a:pt x="-13724" y="152400"/>
                      <a:pt x="48506" y="0"/>
                    </a:cubicBezTo>
                    <a:lnTo>
                      <a:pt x="34536" y="0"/>
                    </a:lnTo>
                    <a:cubicBezTo>
                      <a:pt x="-47379" y="155575"/>
                      <a:pt x="23106" y="368935"/>
                      <a:pt x="175506" y="446405"/>
                    </a:cubicBezTo>
                    <a:cubicBezTo>
                      <a:pt x="79621" y="747395"/>
                      <a:pt x="451731" y="998220"/>
                      <a:pt x="694301" y="799465"/>
                    </a:cubicBezTo>
                    <a:cubicBezTo>
                      <a:pt x="738751" y="972185"/>
                      <a:pt x="977511" y="1043940"/>
                      <a:pt x="1110861" y="923290"/>
                    </a:cubicBezTo>
                    <a:cubicBezTo>
                      <a:pt x="1153406" y="1221105"/>
                      <a:pt x="1522976" y="1273810"/>
                      <a:pt x="1687441" y="1089025"/>
                    </a:cubicBezTo>
                    <a:cubicBezTo>
                      <a:pt x="1513451" y="1242695"/>
                      <a:pt x="1177536" y="1181100"/>
                      <a:pt x="1136896" y="897890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5"/>
            <p:cNvGrpSpPr/>
            <p:nvPr/>
          </p:nvGrpSpPr>
          <p:grpSpPr>
            <a:xfrm flipH="1">
              <a:off x="8659870" y="490092"/>
              <a:ext cx="320992" cy="323373"/>
              <a:chOff x="3070860" y="2168525"/>
              <a:chExt cx="427989" cy="431164"/>
            </a:xfrm>
          </p:grpSpPr>
          <p:sp>
            <p:nvSpPr>
              <p:cNvPr id="715" name="Google Shape;715;p5"/>
              <p:cNvSpPr/>
              <p:nvPr/>
            </p:nvSpPr>
            <p:spPr>
              <a:xfrm>
                <a:off x="3070860" y="2168525"/>
                <a:ext cx="427989" cy="431164"/>
              </a:xfrm>
              <a:custGeom>
                <a:avLst/>
                <a:gdLst/>
                <a:ahLst/>
                <a:cxnLst/>
                <a:rect l="l" t="t" r="r" b="b"/>
                <a:pathLst>
                  <a:path w="427989" h="431164" extrusionOk="0">
                    <a:moveTo>
                      <a:pt x="236220" y="319405"/>
                    </a:moveTo>
                    <a:lnTo>
                      <a:pt x="365760" y="401955"/>
                    </a:lnTo>
                    <a:lnTo>
                      <a:pt x="325120" y="255905"/>
                    </a:lnTo>
                    <a:lnTo>
                      <a:pt x="427990" y="182245"/>
                    </a:lnTo>
                    <a:lnTo>
                      <a:pt x="303530" y="178435"/>
                    </a:lnTo>
                    <a:lnTo>
                      <a:pt x="254000" y="0"/>
                    </a:lnTo>
                    <a:lnTo>
                      <a:pt x="183515" y="173990"/>
                    </a:lnTo>
                    <a:lnTo>
                      <a:pt x="0" y="168275"/>
                    </a:lnTo>
                    <a:lnTo>
                      <a:pt x="147955" y="262890"/>
                    </a:lnTo>
                    <a:lnTo>
                      <a:pt x="80010" y="4311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  <a:effectLst>
                <a:outerShdw blurRad="114300" dist="19050" dir="5400000" algn="bl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16" name="Google Shape;716;p5"/>
              <p:cNvGrpSpPr/>
              <p:nvPr/>
            </p:nvGrpSpPr>
            <p:grpSpPr>
              <a:xfrm>
                <a:off x="3070860" y="2168525"/>
                <a:ext cx="427989" cy="194310"/>
                <a:chOff x="3070860" y="2168525"/>
                <a:chExt cx="427989" cy="194310"/>
              </a:xfrm>
            </p:grpSpPr>
            <p:sp>
              <p:nvSpPr>
                <p:cNvPr id="717" name="Google Shape;717;p5"/>
                <p:cNvSpPr/>
                <p:nvPr/>
              </p:nvSpPr>
              <p:spPr>
                <a:xfrm>
                  <a:off x="3383915" y="2346960"/>
                  <a:ext cx="114934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4" h="15875" extrusionOk="0">
                      <a:moveTo>
                        <a:pt x="3175" y="12700"/>
                      </a:moveTo>
                      <a:lnTo>
                        <a:pt x="98425" y="15875"/>
                      </a:lnTo>
                      <a:lnTo>
                        <a:pt x="114935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5"/>
                <p:cNvSpPr/>
                <p:nvPr/>
              </p:nvSpPr>
              <p:spPr>
                <a:xfrm>
                  <a:off x="3070860" y="2168525"/>
                  <a:ext cx="260985" cy="186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85" h="186689" extrusionOk="0">
                      <a:moveTo>
                        <a:pt x="196215" y="186690"/>
                      </a:moveTo>
                      <a:lnTo>
                        <a:pt x="260985" y="26035"/>
                      </a:lnTo>
                      <a:lnTo>
                        <a:pt x="254000" y="0"/>
                      </a:lnTo>
                      <a:lnTo>
                        <a:pt x="183515" y="173990"/>
                      </a:lnTo>
                      <a:lnTo>
                        <a:pt x="0" y="168275"/>
                      </a:lnTo>
                      <a:lnTo>
                        <a:pt x="19685" y="180975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19" name="Google Shape;719;p5"/>
            <p:cNvGrpSpPr/>
            <p:nvPr/>
          </p:nvGrpSpPr>
          <p:grpSpPr>
            <a:xfrm>
              <a:off x="5104771" y="0"/>
              <a:ext cx="2353718" cy="829055"/>
              <a:chOff x="6806362" y="0"/>
              <a:chExt cx="3138290" cy="1105407"/>
            </a:xfrm>
          </p:grpSpPr>
          <p:sp>
            <p:nvSpPr>
              <p:cNvPr id="720" name="Google Shape;720;p5"/>
              <p:cNvSpPr/>
              <p:nvPr/>
            </p:nvSpPr>
            <p:spPr>
              <a:xfrm>
                <a:off x="6806362" y="0"/>
                <a:ext cx="3138290" cy="1105269"/>
              </a:xfrm>
              <a:custGeom>
                <a:avLst/>
                <a:gdLst/>
                <a:ahLst/>
                <a:cxnLst/>
                <a:rect l="l" t="t" r="r" b="b"/>
                <a:pathLst>
                  <a:path w="3138290" h="1105269" extrusionOk="0">
                    <a:moveTo>
                      <a:pt x="7822" y="0"/>
                    </a:moveTo>
                    <a:cubicBezTo>
                      <a:pt x="-43613" y="221615"/>
                      <a:pt x="167207" y="431800"/>
                      <a:pt x="388187" y="380365"/>
                    </a:cubicBezTo>
                    <a:cubicBezTo>
                      <a:pt x="457402" y="637540"/>
                      <a:pt x="786968" y="775335"/>
                      <a:pt x="1021282" y="638175"/>
                    </a:cubicBezTo>
                    <a:cubicBezTo>
                      <a:pt x="1111452" y="1170305"/>
                      <a:pt x="1878532" y="1280160"/>
                      <a:pt x="2116657" y="798830"/>
                    </a:cubicBezTo>
                    <a:cubicBezTo>
                      <a:pt x="2376372" y="962025"/>
                      <a:pt x="2702762" y="669290"/>
                      <a:pt x="2568143" y="393065"/>
                    </a:cubicBezTo>
                    <a:cubicBezTo>
                      <a:pt x="2695778" y="392430"/>
                      <a:pt x="2807537" y="324485"/>
                      <a:pt x="2869768" y="222885"/>
                    </a:cubicBezTo>
                    <a:cubicBezTo>
                      <a:pt x="3009468" y="276860"/>
                      <a:pt x="3164407" y="147320"/>
                      <a:pt x="3134562" y="0"/>
                    </a:cubicBezTo>
                    <a:lnTo>
                      <a:pt x="782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D176E"/>
                  </a:gs>
                </a:gsLst>
                <a:lin ang="0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21" name="Google Shape;721;p5"/>
              <p:cNvGrpSpPr/>
              <p:nvPr/>
            </p:nvGrpSpPr>
            <p:grpSpPr>
              <a:xfrm>
                <a:off x="6806362" y="0"/>
                <a:ext cx="3090747" cy="1105407"/>
                <a:chOff x="6806362" y="0"/>
                <a:chExt cx="3090747" cy="1105407"/>
              </a:xfrm>
            </p:grpSpPr>
            <p:sp>
              <p:nvSpPr>
                <p:cNvPr id="722" name="Google Shape;722;p5"/>
                <p:cNvSpPr/>
                <p:nvPr/>
              </p:nvSpPr>
              <p:spPr>
                <a:xfrm>
                  <a:off x="8931909" y="734694"/>
                  <a:ext cx="390525" cy="110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525" h="110778" extrusionOk="0">
                      <a:moveTo>
                        <a:pt x="16510" y="38735"/>
                      </a:moveTo>
                      <a:cubicBezTo>
                        <a:pt x="11430" y="49530"/>
                        <a:pt x="5715" y="59690"/>
                        <a:pt x="0" y="69215"/>
                      </a:cubicBezTo>
                      <a:cubicBezTo>
                        <a:pt x="139700" y="151130"/>
                        <a:pt x="297180" y="103505"/>
                        <a:pt x="390525" y="0"/>
                      </a:cubicBezTo>
                      <a:cubicBezTo>
                        <a:pt x="294005" y="88265"/>
                        <a:pt x="146685" y="120650"/>
                        <a:pt x="16510" y="3873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5"/>
                <p:cNvSpPr/>
                <p:nvPr/>
              </p:nvSpPr>
              <p:spPr>
                <a:xfrm>
                  <a:off x="6806362" y="0"/>
                  <a:ext cx="2025217" cy="1105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217" h="1105407" extrusionOk="0">
                      <a:moveTo>
                        <a:pt x="1047318" y="612775"/>
                      </a:moveTo>
                      <a:cubicBezTo>
                        <a:pt x="813002" y="749935"/>
                        <a:pt x="483437" y="611505"/>
                        <a:pt x="414222" y="354965"/>
                      </a:cubicBezTo>
                      <a:cubicBezTo>
                        <a:pt x="201497" y="404495"/>
                        <a:pt x="-1703" y="212090"/>
                        <a:pt x="28777" y="0"/>
                      </a:cubicBezTo>
                      <a:lnTo>
                        <a:pt x="7822" y="0"/>
                      </a:lnTo>
                      <a:cubicBezTo>
                        <a:pt x="-43613" y="221615"/>
                        <a:pt x="167207" y="431800"/>
                        <a:pt x="388187" y="380365"/>
                      </a:cubicBezTo>
                      <a:cubicBezTo>
                        <a:pt x="457402" y="637540"/>
                        <a:pt x="786968" y="775335"/>
                        <a:pt x="1021282" y="638175"/>
                      </a:cubicBezTo>
                      <a:cubicBezTo>
                        <a:pt x="1101927" y="1114425"/>
                        <a:pt x="1724862" y="1252855"/>
                        <a:pt x="2025218" y="930910"/>
                      </a:cubicBezTo>
                      <a:cubicBezTo>
                        <a:pt x="1717243" y="1219835"/>
                        <a:pt x="1125422" y="1076325"/>
                        <a:pt x="1047318" y="61277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p5"/>
                <p:cNvSpPr/>
                <p:nvPr/>
              </p:nvSpPr>
              <p:spPr>
                <a:xfrm>
                  <a:off x="9400540" y="276225"/>
                  <a:ext cx="236219" cy="115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19" h="115570" extrusionOk="0">
                      <a:moveTo>
                        <a:pt x="0" y="92075"/>
                      </a:moveTo>
                      <a:cubicBezTo>
                        <a:pt x="3810" y="99695"/>
                        <a:pt x="6985" y="107950"/>
                        <a:pt x="10160" y="115570"/>
                      </a:cubicBezTo>
                      <a:cubicBezTo>
                        <a:pt x="99695" y="106045"/>
                        <a:pt x="179070" y="63500"/>
                        <a:pt x="236220" y="0"/>
                      </a:cubicBezTo>
                      <a:cubicBezTo>
                        <a:pt x="173355" y="56515"/>
                        <a:pt x="90805" y="91440"/>
                        <a:pt x="0" y="9207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" name="Google Shape;725;p5"/>
                <p:cNvSpPr/>
                <p:nvPr/>
              </p:nvSpPr>
              <p:spPr>
                <a:xfrm>
                  <a:off x="9682480" y="161925"/>
                  <a:ext cx="214629" cy="73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29" h="73491" extrusionOk="0">
                      <a:moveTo>
                        <a:pt x="19050" y="35560"/>
                      </a:moveTo>
                      <a:cubicBezTo>
                        <a:pt x="13335" y="45085"/>
                        <a:pt x="6985" y="54610"/>
                        <a:pt x="0" y="63500"/>
                      </a:cubicBezTo>
                      <a:cubicBezTo>
                        <a:pt x="80010" y="90805"/>
                        <a:pt x="163830" y="59690"/>
                        <a:pt x="214630" y="0"/>
                      </a:cubicBezTo>
                      <a:cubicBezTo>
                        <a:pt x="162560" y="43815"/>
                        <a:pt x="88900" y="62865"/>
                        <a:pt x="19050" y="3556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26" name="Google Shape;726;p5"/>
            <p:cNvGrpSpPr/>
            <p:nvPr/>
          </p:nvGrpSpPr>
          <p:grpSpPr>
            <a:xfrm>
              <a:off x="5115682" y="44674"/>
              <a:ext cx="320992" cy="323373"/>
              <a:chOff x="3070860" y="2168525"/>
              <a:chExt cx="427989" cy="431164"/>
            </a:xfrm>
          </p:grpSpPr>
          <p:sp>
            <p:nvSpPr>
              <p:cNvPr id="727" name="Google Shape;727;p5"/>
              <p:cNvSpPr/>
              <p:nvPr/>
            </p:nvSpPr>
            <p:spPr>
              <a:xfrm>
                <a:off x="3070860" y="2168525"/>
                <a:ext cx="427989" cy="431164"/>
              </a:xfrm>
              <a:custGeom>
                <a:avLst/>
                <a:gdLst/>
                <a:ahLst/>
                <a:cxnLst/>
                <a:rect l="l" t="t" r="r" b="b"/>
                <a:pathLst>
                  <a:path w="427989" h="431164" extrusionOk="0">
                    <a:moveTo>
                      <a:pt x="236220" y="319405"/>
                    </a:moveTo>
                    <a:lnTo>
                      <a:pt x="365760" y="401955"/>
                    </a:lnTo>
                    <a:lnTo>
                      <a:pt x="325120" y="255905"/>
                    </a:lnTo>
                    <a:lnTo>
                      <a:pt x="427990" y="182245"/>
                    </a:lnTo>
                    <a:lnTo>
                      <a:pt x="303530" y="178435"/>
                    </a:lnTo>
                    <a:lnTo>
                      <a:pt x="254000" y="0"/>
                    </a:lnTo>
                    <a:lnTo>
                      <a:pt x="183515" y="173990"/>
                    </a:lnTo>
                    <a:lnTo>
                      <a:pt x="0" y="168275"/>
                    </a:lnTo>
                    <a:lnTo>
                      <a:pt x="147955" y="262890"/>
                    </a:lnTo>
                    <a:lnTo>
                      <a:pt x="80010" y="4311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  <a:effectLst>
                <a:outerShdw blurRad="114300" dist="19050" dir="5400000" algn="bl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28" name="Google Shape;728;p5"/>
              <p:cNvGrpSpPr/>
              <p:nvPr/>
            </p:nvGrpSpPr>
            <p:grpSpPr>
              <a:xfrm>
                <a:off x="3070860" y="2168525"/>
                <a:ext cx="427989" cy="194310"/>
                <a:chOff x="3070860" y="2168525"/>
                <a:chExt cx="427989" cy="194310"/>
              </a:xfrm>
            </p:grpSpPr>
            <p:sp>
              <p:nvSpPr>
                <p:cNvPr id="729" name="Google Shape;729;p5"/>
                <p:cNvSpPr/>
                <p:nvPr/>
              </p:nvSpPr>
              <p:spPr>
                <a:xfrm>
                  <a:off x="3383915" y="2346960"/>
                  <a:ext cx="114934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4" h="15875" extrusionOk="0">
                      <a:moveTo>
                        <a:pt x="3175" y="12700"/>
                      </a:moveTo>
                      <a:lnTo>
                        <a:pt x="98425" y="15875"/>
                      </a:lnTo>
                      <a:lnTo>
                        <a:pt x="114935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p5"/>
                <p:cNvSpPr/>
                <p:nvPr/>
              </p:nvSpPr>
              <p:spPr>
                <a:xfrm>
                  <a:off x="3070860" y="2168525"/>
                  <a:ext cx="260985" cy="186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85" h="186689" extrusionOk="0">
                      <a:moveTo>
                        <a:pt x="196215" y="186690"/>
                      </a:moveTo>
                      <a:lnTo>
                        <a:pt x="260985" y="26035"/>
                      </a:lnTo>
                      <a:lnTo>
                        <a:pt x="254000" y="0"/>
                      </a:lnTo>
                      <a:lnTo>
                        <a:pt x="183515" y="173990"/>
                      </a:lnTo>
                      <a:lnTo>
                        <a:pt x="0" y="168275"/>
                      </a:lnTo>
                      <a:lnTo>
                        <a:pt x="19685" y="180975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31" name="Google Shape;731;p5"/>
            <p:cNvGrpSpPr/>
            <p:nvPr/>
          </p:nvGrpSpPr>
          <p:grpSpPr>
            <a:xfrm>
              <a:off x="1461377" y="0"/>
              <a:ext cx="2590736" cy="706912"/>
              <a:chOff x="1948503" y="0"/>
              <a:chExt cx="3454315" cy="942549"/>
            </a:xfrm>
          </p:grpSpPr>
          <p:sp>
            <p:nvSpPr>
              <p:cNvPr id="732" name="Google Shape;732;p5"/>
              <p:cNvSpPr/>
              <p:nvPr/>
            </p:nvSpPr>
            <p:spPr>
              <a:xfrm>
                <a:off x="1948503" y="0"/>
                <a:ext cx="3454315" cy="942549"/>
              </a:xfrm>
              <a:custGeom>
                <a:avLst/>
                <a:gdLst/>
                <a:ahLst/>
                <a:cxnLst/>
                <a:rect l="l" t="t" r="r" b="b"/>
                <a:pathLst>
                  <a:path w="3454315" h="942549" extrusionOk="0">
                    <a:moveTo>
                      <a:pt x="98102" y="0"/>
                    </a:moveTo>
                    <a:cubicBezTo>
                      <a:pt x="-166693" y="242570"/>
                      <a:pt x="155887" y="661670"/>
                      <a:pt x="458147" y="465455"/>
                    </a:cubicBezTo>
                    <a:cubicBezTo>
                      <a:pt x="462592" y="741680"/>
                      <a:pt x="818827" y="895985"/>
                      <a:pt x="1023932" y="714375"/>
                    </a:cubicBezTo>
                    <a:cubicBezTo>
                      <a:pt x="1170617" y="1029970"/>
                      <a:pt x="1664012" y="1013460"/>
                      <a:pt x="1789107" y="688975"/>
                    </a:cubicBezTo>
                    <a:cubicBezTo>
                      <a:pt x="1908487" y="799465"/>
                      <a:pt x="2113592" y="826770"/>
                      <a:pt x="2259007" y="747395"/>
                    </a:cubicBezTo>
                    <a:cubicBezTo>
                      <a:pt x="2417122" y="1052830"/>
                      <a:pt x="2906072" y="984885"/>
                      <a:pt x="2974017" y="647065"/>
                    </a:cubicBezTo>
                    <a:cubicBezTo>
                      <a:pt x="3329617" y="725170"/>
                      <a:pt x="3598222" y="277495"/>
                      <a:pt x="3369622" y="0"/>
                    </a:cubicBezTo>
                    <a:lnTo>
                      <a:pt x="981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D176E"/>
                  </a:gs>
                </a:gsLst>
                <a:lin ang="0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3" name="Google Shape;733;p5"/>
              <p:cNvGrpSpPr/>
              <p:nvPr/>
            </p:nvGrpSpPr>
            <p:grpSpPr>
              <a:xfrm>
                <a:off x="1948503" y="0"/>
                <a:ext cx="3339776" cy="942542"/>
                <a:chOff x="1948503" y="0"/>
                <a:chExt cx="3339776" cy="942542"/>
              </a:xfrm>
            </p:grpSpPr>
            <p:sp>
              <p:nvSpPr>
                <p:cNvPr id="734" name="Google Shape;734;p5"/>
                <p:cNvSpPr/>
                <p:nvPr/>
              </p:nvSpPr>
              <p:spPr>
                <a:xfrm>
                  <a:off x="3748404" y="663575"/>
                  <a:ext cx="1090929" cy="278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929" h="278967" extrusionOk="0">
                      <a:moveTo>
                        <a:pt x="485140" y="58420"/>
                      </a:moveTo>
                      <a:cubicBezTo>
                        <a:pt x="339725" y="137795"/>
                        <a:pt x="134620" y="110490"/>
                        <a:pt x="15240" y="0"/>
                      </a:cubicBezTo>
                      <a:cubicBezTo>
                        <a:pt x="10795" y="12065"/>
                        <a:pt x="5715" y="23495"/>
                        <a:pt x="0" y="34290"/>
                      </a:cubicBezTo>
                      <a:cubicBezTo>
                        <a:pt x="120650" y="137160"/>
                        <a:pt x="318135" y="160655"/>
                        <a:pt x="459740" y="83820"/>
                      </a:cubicBezTo>
                      <a:cubicBezTo>
                        <a:pt x="586740" y="328930"/>
                        <a:pt x="925830" y="333375"/>
                        <a:pt x="1090930" y="151765"/>
                      </a:cubicBezTo>
                      <a:cubicBezTo>
                        <a:pt x="918845" y="307340"/>
                        <a:pt x="605790" y="291465"/>
                        <a:pt x="485140" y="5842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" name="Google Shape;735;p5"/>
                <p:cNvSpPr/>
                <p:nvPr/>
              </p:nvSpPr>
              <p:spPr>
                <a:xfrm>
                  <a:off x="1948503" y="0"/>
                  <a:ext cx="1716081" cy="941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6081" h="941981" extrusionOk="0">
                      <a:moveTo>
                        <a:pt x="1049967" y="688975"/>
                      </a:moveTo>
                      <a:cubicBezTo>
                        <a:pt x="844862" y="870585"/>
                        <a:pt x="488627" y="716280"/>
                        <a:pt x="484182" y="440055"/>
                      </a:cubicBezTo>
                      <a:cubicBezTo>
                        <a:pt x="191447" y="629920"/>
                        <a:pt x="-119703" y="245110"/>
                        <a:pt x="98737" y="0"/>
                      </a:cubicBezTo>
                      <a:lnTo>
                        <a:pt x="98102" y="0"/>
                      </a:lnTo>
                      <a:cubicBezTo>
                        <a:pt x="-166693" y="242570"/>
                        <a:pt x="155887" y="661670"/>
                        <a:pt x="458147" y="465455"/>
                      </a:cubicBezTo>
                      <a:cubicBezTo>
                        <a:pt x="462592" y="741680"/>
                        <a:pt x="818827" y="895985"/>
                        <a:pt x="1023932" y="714375"/>
                      </a:cubicBezTo>
                      <a:cubicBezTo>
                        <a:pt x="1149662" y="985520"/>
                        <a:pt x="1531932" y="1011555"/>
                        <a:pt x="1716082" y="807720"/>
                      </a:cubicBezTo>
                      <a:cubicBezTo>
                        <a:pt x="1524312" y="983615"/>
                        <a:pt x="1169982" y="948690"/>
                        <a:pt x="1049967" y="68897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p5"/>
                <p:cNvSpPr/>
                <p:nvPr/>
              </p:nvSpPr>
              <p:spPr>
                <a:xfrm>
                  <a:off x="4942204" y="527050"/>
                  <a:ext cx="346075" cy="12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075" h="129231" extrusionOk="0">
                      <a:moveTo>
                        <a:pt x="6985" y="94615"/>
                      </a:moveTo>
                      <a:cubicBezTo>
                        <a:pt x="5080" y="104775"/>
                        <a:pt x="2540" y="114300"/>
                        <a:pt x="0" y="123825"/>
                      </a:cubicBezTo>
                      <a:cubicBezTo>
                        <a:pt x="137795" y="147320"/>
                        <a:pt x="261620" y="92075"/>
                        <a:pt x="346075" y="0"/>
                      </a:cubicBezTo>
                      <a:cubicBezTo>
                        <a:pt x="258445" y="80010"/>
                        <a:pt x="139065" y="123825"/>
                        <a:pt x="6985" y="9461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37" name="Google Shape;737;p5"/>
            <p:cNvGrpSpPr/>
            <p:nvPr/>
          </p:nvGrpSpPr>
          <p:grpSpPr>
            <a:xfrm rot="-1402749" flipH="1">
              <a:off x="2091013" y="238299"/>
              <a:ext cx="320980" cy="323362"/>
              <a:chOff x="3070860" y="2168525"/>
              <a:chExt cx="427989" cy="431164"/>
            </a:xfrm>
          </p:grpSpPr>
          <p:sp>
            <p:nvSpPr>
              <p:cNvPr id="738" name="Google Shape;738;p5"/>
              <p:cNvSpPr/>
              <p:nvPr/>
            </p:nvSpPr>
            <p:spPr>
              <a:xfrm>
                <a:off x="3070860" y="2168525"/>
                <a:ext cx="427989" cy="431164"/>
              </a:xfrm>
              <a:custGeom>
                <a:avLst/>
                <a:gdLst/>
                <a:ahLst/>
                <a:cxnLst/>
                <a:rect l="l" t="t" r="r" b="b"/>
                <a:pathLst>
                  <a:path w="427989" h="431164" extrusionOk="0">
                    <a:moveTo>
                      <a:pt x="236220" y="319405"/>
                    </a:moveTo>
                    <a:lnTo>
                      <a:pt x="365760" y="401955"/>
                    </a:lnTo>
                    <a:lnTo>
                      <a:pt x="325120" y="255905"/>
                    </a:lnTo>
                    <a:lnTo>
                      <a:pt x="427990" y="182245"/>
                    </a:lnTo>
                    <a:lnTo>
                      <a:pt x="303530" y="178435"/>
                    </a:lnTo>
                    <a:lnTo>
                      <a:pt x="254000" y="0"/>
                    </a:lnTo>
                    <a:lnTo>
                      <a:pt x="183515" y="173990"/>
                    </a:lnTo>
                    <a:lnTo>
                      <a:pt x="0" y="168275"/>
                    </a:lnTo>
                    <a:lnTo>
                      <a:pt x="147955" y="262890"/>
                    </a:lnTo>
                    <a:lnTo>
                      <a:pt x="80010" y="4311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  <a:effectLst>
                <a:outerShdw blurRad="114300" dist="19050" dir="5400000" algn="bl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9" name="Google Shape;739;p5"/>
              <p:cNvGrpSpPr/>
              <p:nvPr/>
            </p:nvGrpSpPr>
            <p:grpSpPr>
              <a:xfrm>
                <a:off x="3070860" y="2168525"/>
                <a:ext cx="427989" cy="194310"/>
                <a:chOff x="3070860" y="2168525"/>
                <a:chExt cx="427989" cy="194310"/>
              </a:xfrm>
            </p:grpSpPr>
            <p:sp>
              <p:nvSpPr>
                <p:cNvPr id="740" name="Google Shape;740;p5"/>
                <p:cNvSpPr/>
                <p:nvPr/>
              </p:nvSpPr>
              <p:spPr>
                <a:xfrm>
                  <a:off x="3383915" y="2346960"/>
                  <a:ext cx="114934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4" h="15875" extrusionOk="0">
                      <a:moveTo>
                        <a:pt x="3175" y="12700"/>
                      </a:moveTo>
                      <a:lnTo>
                        <a:pt x="98425" y="15875"/>
                      </a:lnTo>
                      <a:lnTo>
                        <a:pt x="114935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" name="Google Shape;741;p5"/>
                <p:cNvSpPr/>
                <p:nvPr/>
              </p:nvSpPr>
              <p:spPr>
                <a:xfrm>
                  <a:off x="3070860" y="2168525"/>
                  <a:ext cx="260985" cy="186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85" h="186689" extrusionOk="0">
                      <a:moveTo>
                        <a:pt x="196215" y="186690"/>
                      </a:moveTo>
                      <a:lnTo>
                        <a:pt x="260985" y="26035"/>
                      </a:lnTo>
                      <a:lnTo>
                        <a:pt x="254000" y="0"/>
                      </a:lnTo>
                      <a:lnTo>
                        <a:pt x="183515" y="173990"/>
                      </a:lnTo>
                      <a:lnTo>
                        <a:pt x="0" y="168275"/>
                      </a:lnTo>
                      <a:lnTo>
                        <a:pt x="19685" y="180975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42" name="Google Shape;742;p5"/>
            <p:cNvGrpSpPr/>
            <p:nvPr/>
          </p:nvGrpSpPr>
          <p:grpSpPr>
            <a:xfrm>
              <a:off x="2028631" y="0"/>
              <a:ext cx="1603931" cy="425438"/>
              <a:chOff x="2704841" y="0"/>
              <a:chExt cx="2138574" cy="567251"/>
            </a:xfrm>
          </p:grpSpPr>
          <p:sp>
            <p:nvSpPr>
              <p:cNvPr id="743" name="Google Shape;743;p5"/>
              <p:cNvSpPr/>
              <p:nvPr/>
            </p:nvSpPr>
            <p:spPr>
              <a:xfrm>
                <a:off x="2704841" y="0"/>
                <a:ext cx="2138574" cy="567102"/>
              </a:xfrm>
              <a:custGeom>
                <a:avLst/>
                <a:gdLst/>
                <a:ahLst/>
                <a:cxnLst/>
                <a:rect l="l" t="t" r="r" b="b"/>
                <a:pathLst>
                  <a:path w="2138574" h="567102" extrusionOk="0">
                    <a:moveTo>
                      <a:pt x="1528" y="0"/>
                    </a:moveTo>
                    <a:cubicBezTo>
                      <a:pt x="-15617" y="153670"/>
                      <a:pt x="113923" y="289560"/>
                      <a:pt x="268228" y="278765"/>
                    </a:cubicBezTo>
                    <a:cubicBezTo>
                      <a:pt x="338713" y="556895"/>
                      <a:pt x="753368" y="617855"/>
                      <a:pt x="901323" y="372110"/>
                    </a:cubicBezTo>
                    <a:cubicBezTo>
                      <a:pt x="1066423" y="636905"/>
                      <a:pt x="1508383" y="630555"/>
                      <a:pt x="1666498" y="361950"/>
                    </a:cubicBezTo>
                    <a:cubicBezTo>
                      <a:pt x="1900813" y="473710"/>
                      <a:pt x="2183388" y="255905"/>
                      <a:pt x="2132588" y="0"/>
                    </a:cubicBezTo>
                    <a:lnTo>
                      <a:pt x="152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44" name="Google Shape;744;p5"/>
              <p:cNvGrpSpPr/>
              <p:nvPr/>
            </p:nvGrpSpPr>
            <p:grpSpPr>
              <a:xfrm>
                <a:off x="2704841" y="0"/>
                <a:ext cx="2053213" cy="567251"/>
                <a:chOff x="2704841" y="0"/>
                <a:chExt cx="2053213" cy="567251"/>
              </a:xfrm>
            </p:grpSpPr>
            <p:sp>
              <p:nvSpPr>
                <p:cNvPr id="745" name="Google Shape;745;p5"/>
                <p:cNvSpPr/>
                <p:nvPr/>
              </p:nvSpPr>
              <p:spPr>
                <a:xfrm>
                  <a:off x="3609975" y="347345"/>
                  <a:ext cx="713740" cy="219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740" h="219906" extrusionOk="0">
                      <a:moveTo>
                        <a:pt x="21590" y="0"/>
                      </a:moveTo>
                      <a:cubicBezTo>
                        <a:pt x="15240" y="10795"/>
                        <a:pt x="7620" y="21590"/>
                        <a:pt x="0" y="31115"/>
                      </a:cubicBezTo>
                      <a:cubicBezTo>
                        <a:pt x="153035" y="266700"/>
                        <a:pt x="529590" y="280670"/>
                        <a:pt x="713740" y="79375"/>
                      </a:cubicBezTo>
                      <a:cubicBezTo>
                        <a:pt x="520700" y="255270"/>
                        <a:pt x="165735" y="230505"/>
                        <a:pt x="2159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p5"/>
                <p:cNvSpPr/>
                <p:nvPr/>
              </p:nvSpPr>
              <p:spPr>
                <a:xfrm>
                  <a:off x="2704841" y="0"/>
                  <a:ext cx="867668" cy="526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668" h="526082" extrusionOk="0">
                      <a:moveTo>
                        <a:pt x="293628" y="253365"/>
                      </a:moveTo>
                      <a:cubicBezTo>
                        <a:pt x="148213" y="263525"/>
                        <a:pt x="24388" y="142875"/>
                        <a:pt x="25658" y="0"/>
                      </a:cubicBezTo>
                      <a:lnTo>
                        <a:pt x="1528" y="0"/>
                      </a:lnTo>
                      <a:cubicBezTo>
                        <a:pt x="-15617" y="153670"/>
                        <a:pt x="113923" y="289560"/>
                        <a:pt x="268228" y="278765"/>
                      </a:cubicBezTo>
                      <a:cubicBezTo>
                        <a:pt x="333633" y="537845"/>
                        <a:pt x="698123" y="608330"/>
                        <a:pt x="867668" y="418465"/>
                      </a:cubicBezTo>
                      <a:cubicBezTo>
                        <a:pt x="689868" y="575945"/>
                        <a:pt x="355858" y="500380"/>
                        <a:pt x="293628" y="25336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p5"/>
                <p:cNvSpPr/>
                <p:nvPr/>
              </p:nvSpPr>
              <p:spPr>
                <a:xfrm>
                  <a:off x="4378325" y="275590"/>
                  <a:ext cx="379729" cy="11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729" h="116402" extrusionOk="0">
                      <a:moveTo>
                        <a:pt x="18415" y="60960"/>
                      </a:moveTo>
                      <a:cubicBezTo>
                        <a:pt x="12700" y="71120"/>
                        <a:pt x="6350" y="80010"/>
                        <a:pt x="0" y="89535"/>
                      </a:cubicBezTo>
                      <a:cubicBezTo>
                        <a:pt x="136525" y="150495"/>
                        <a:pt x="287655" y="102235"/>
                        <a:pt x="379730" y="0"/>
                      </a:cubicBezTo>
                      <a:cubicBezTo>
                        <a:pt x="285115" y="85725"/>
                        <a:pt x="144780" y="121285"/>
                        <a:pt x="18415" y="6096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48" name="Google Shape;748;p5"/>
            <p:cNvGrpSpPr/>
            <p:nvPr/>
          </p:nvGrpSpPr>
          <p:grpSpPr>
            <a:xfrm rot="749224">
              <a:off x="2918652" y="27867"/>
              <a:ext cx="235749" cy="237456"/>
              <a:chOff x="3070860" y="2168525"/>
              <a:chExt cx="427989" cy="431164"/>
            </a:xfrm>
          </p:grpSpPr>
          <p:sp>
            <p:nvSpPr>
              <p:cNvPr id="749" name="Google Shape;749;p5"/>
              <p:cNvSpPr/>
              <p:nvPr/>
            </p:nvSpPr>
            <p:spPr>
              <a:xfrm>
                <a:off x="3070860" y="2168525"/>
                <a:ext cx="427989" cy="431164"/>
              </a:xfrm>
              <a:custGeom>
                <a:avLst/>
                <a:gdLst/>
                <a:ahLst/>
                <a:cxnLst/>
                <a:rect l="l" t="t" r="r" b="b"/>
                <a:pathLst>
                  <a:path w="427989" h="431164" extrusionOk="0">
                    <a:moveTo>
                      <a:pt x="236220" y="319405"/>
                    </a:moveTo>
                    <a:lnTo>
                      <a:pt x="365760" y="401955"/>
                    </a:lnTo>
                    <a:lnTo>
                      <a:pt x="325120" y="255905"/>
                    </a:lnTo>
                    <a:lnTo>
                      <a:pt x="427990" y="182245"/>
                    </a:lnTo>
                    <a:lnTo>
                      <a:pt x="303530" y="178435"/>
                    </a:lnTo>
                    <a:lnTo>
                      <a:pt x="254000" y="0"/>
                    </a:lnTo>
                    <a:lnTo>
                      <a:pt x="183515" y="173990"/>
                    </a:lnTo>
                    <a:lnTo>
                      <a:pt x="0" y="168275"/>
                    </a:lnTo>
                    <a:lnTo>
                      <a:pt x="147955" y="262890"/>
                    </a:lnTo>
                    <a:lnTo>
                      <a:pt x="80010" y="4311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  <a:effectLst>
                <a:outerShdw blurRad="114300" dist="19050" dir="5400000" algn="bl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50" name="Google Shape;750;p5"/>
              <p:cNvGrpSpPr/>
              <p:nvPr/>
            </p:nvGrpSpPr>
            <p:grpSpPr>
              <a:xfrm>
                <a:off x="3070860" y="2168525"/>
                <a:ext cx="427989" cy="194310"/>
                <a:chOff x="3070860" y="2168525"/>
                <a:chExt cx="427989" cy="194310"/>
              </a:xfrm>
            </p:grpSpPr>
            <p:sp>
              <p:nvSpPr>
                <p:cNvPr id="751" name="Google Shape;751;p5"/>
                <p:cNvSpPr/>
                <p:nvPr/>
              </p:nvSpPr>
              <p:spPr>
                <a:xfrm>
                  <a:off x="3383915" y="2346960"/>
                  <a:ext cx="114934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4" h="15875" extrusionOk="0">
                      <a:moveTo>
                        <a:pt x="3175" y="12700"/>
                      </a:moveTo>
                      <a:lnTo>
                        <a:pt x="98425" y="15875"/>
                      </a:lnTo>
                      <a:lnTo>
                        <a:pt x="114935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p5"/>
                <p:cNvSpPr/>
                <p:nvPr/>
              </p:nvSpPr>
              <p:spPr>
                <a:xfrm>
                  <a:off x="3070860" y="2168525"/>
                  <a:ext cx="260985" cy="186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85" h="186689" extrusionOk="0">
                      <a:moveTo>
                        <a:pt x="196215" y="186690"/>
                      </a:moveTo>
                      <a:lnTo>
                        <a:pt x="260985" y="26035"/>
                      </a:lnTo>
                      <a:lnTo>
                        <a:pt x="254000" y="0"/>
                      </a:lnTo>
                      <a:lnTo>
                        <a:pt x="183515" y="173990"/>
                      </a:lnTo>
                      <a:lnTo>
                        <a:pt x="0" y="168275"/>
                      </a:lnTo>
                      <a:lnTo>
                        <a:pt x="19685" y="180975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53" name="Google Shape;753;p5"/>
            <p:cNvGrpSpPr/>
            <p:nvPr/>
          </p:nvGrpSpPr>
          <p:grpSpPr>
            <a:xfrm>
              <a:off x="0" y="0"/>
              <a:ext cx="1398406" cy="707332"/>
              <a:chOff x="0" y="0"/>
              <a:chExt cx="1864541" cy="943109"/>
            </a:xfrm>
          </p:grpSpPr>
          <p:sp>
            <p:nvSpPr>
              <p:cNvPr id="754" name="Google Shape;754;p5"/>
              <p:cNvSpPr/>
              <p:nvPr/>
            </p:nvSpPr>
            <p:spPr>
              <a:xfrm>
                <a:off x="0" y="0"/>
                <a:ext cx="1864541" cy="943109"/>
              </a:xfrm>
              <a:custGeom>
                <a:avLst/>
                <a:gdLst/>
                <a:ahLst/>
                <a:cxnLst/>
                <a:rect l="l" t="t" r="r" b="b"/>
                <a:pathLst>
                  <a:path w="1864541" h="943109" extrusionOk="0">
                    <a:moveTo>
                      <a:pt x="1855470" y="0"/>
                    </a:moveTo>
                    <a:lnTo>
                      <a:pt x="0" y="0"/>
                    </a:lnTo>
                    <a:lnTo>
                      <a:pt x="0" y="727075"/>
                    </a:lnTo>
                    <a:cubicBezTo>
                      <a:pt x="47625" y="719455"/>
                      <a:pt x="90805" y="699135"/>
                      <a:pt x="126365" y="669925"/>
                    </a:cubicBezTo>
                    <a:cubicBezTo>
                      <a:pt x="179705" y="1040765"/>
                      <a:pt x="738505" y="1031240"/>
                      <a:pt x="778510" y="658495"/>
                    </a:cubicBezTo>
                    <a:cubicBezTo>
                      <a:pt x="975360" y="827405"/>
                      <a:pt x="1310640" y="678180"/>
                      <a:pt x="1313180" y="415925"/>
                    </a:cubicBezTo>
                    <a:cubicBezTo>
                      <a:pt x="1583690" y="560070"/>
                      <a:pt x="1924685" y="300990"/>
                      <a:pt x="185547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D176E"/>
                  </a:gs>
                </a:gsLst>
                <a:lin ang="0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9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55" name="Google Shape;755;p5"/>
              <p:cNvGrpSpPr/>
              <p:nvPr/>
            </p:nvGrpSpPr>
            <p:grpSpPr>
              <a:xfrm>
                <a:off x="0" y="325754"/>
                <a:ext cx="1764664" cy="617293"/>
                <a:chOff x="0" y="325754"/>
                <a:chExt cx="1764664" cy="617293"/>
              </a:xfrm>
            </p:grpSpPr>
            <p:sp>
              <p:nvSpPr>
                <p:cNvPr id="756" name="Google Shape;756;p5"/>
                <p:cNvSpPr/>
                <p:nvPr/>
              </p:nvSpPr>
              <p:spPr>
                <a:xfrm>
                  <a:off x="1335405" y="325754"/>
                  <a:ext cx="429259" cy="130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259" h="130723" extrusionOk="0">
                      <a:moveTo>
                        <a:pt x="2540" y="64770"/>
                      </a:moveTo>
                      <a:cubicBezTo>
                        <a:pt x="2540" y="77470"/>
                        <a:pt x="1270" y="89535"/>
                        <a:pt x="0" y="100965"/>
                      </a:cubicBezTo>
                      <a:cubicBezTo>
                        <a:pt x="153670" y="168910"/>
                        <a:pt x="324485" y="114300"/>
                        <a:pt x="429260" y="0"/>
                      </a:cubicBezTo>
                      <a:cubicBezTo>
                        <a:pt x="318135" y="102235"/>
                        <a:pt x="150495" y="143510"/>
                        <a:pt x="2540" y="6477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p5"/>
                <p:cNvSpPr/>
                <p:nvPr/>
              </p:nvSpPr>
              <p:spPr>
                <a:xfrm>
                  <a:off x="0" y="644525"/>
                  <a:ext cx="702944" cy="298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944" h="298522" extrusionOk="0">
                      <a:moveTo>
                        <a:pt x="151765" y="0"/>
                      </a:moveTo>
                      <a:cubicBezTo>
                        <a:pt x="116205" y="29210"/>
                        <a:pt x="0" y="60325"/>
                        <a:pt x="0" y="60325"/>
                      </a:cubicBezTo>
                      <a:lnTo>
                        <a:pt x="0" y="82550"/>
                      </a:lnTo>
                      <a:cubicBezTo>
                        <a:pt x="47625" y="74930"/>
                        <a:pt x="90805" y="54610"/>
                        <a:pt x="126365" y="25400"/>
                      </a:cubicBezTo>
                      <a:cubicBezTo>
                        <a:pt x="168910" y="323215"/>
                        <a:pt x="538480" y="375920"/>
                        <a:pt x="702945" y="191135"/>
                      </a:cubicBezTo>
                      <a:cubicBezTo>
                        <a:pt x="528320" y="344805"/>
                        <a:pt x="192405" y="283210"/>
                        <a:pt x="1517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p5"/>
                <p:cNvSpPr/>
                <p:nvPr/>
              </p:nvSpPr>
              <p:spPr>
                <a:xfrm>
                  <a:off x="796290" y="614044"/>
                  <a:ext cx="438149" cy="116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149" h="116022" extrusionOk="0">
                      <a:moveTo>
                        <a:pt x="6985" y="19050"/>
                      </a:moveTo>
                      <a:cubicBezTo>
                        <a:pt x="5715" y="33020"/>
                        <a:pt x="3175" y="46355"/>
                        <a:pt x="0" y="59055"/>
                      </a:cubicBezTo>
                      <a:cubicBezTo>
                        <a:pt x="137795" y="159385"/>
                        <a:pt x="331470" y="119380"/>
                        <a:pt x="438150" y="0"/>
                      </a:cubicBezTo>
                      <a:cubicBezTo>
                        <a:pt x="323215" y="104140"/>
                        <a:pt x="135890" y="128905"/>
                        <a:pt x="6985" y="1905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59" name="Google Shape;759;p5"/>
            <p:cNvGrpSpPr/>
            <p:nvPr/>
          </p:nvGrpSpPr>
          <p:grpSpPr>
            <a:xfrm>
              <a:off x="0" y="0"/>
              <a:ext cx="1080863" cy="370164"/>
              <a:chOff x="0" y="0"/>
              <a:chExt cx="1441151" cy="493552"/>
            </a:xfrm>
          </p:grpSpPr>
          <p:sp>
            <p:nvSpPr>
              <p:cNvPr id="760" name="Google Shape;760;p5"/>
              <p:cNvSpPr/>
              <p:nvPr/>
            </p:nvSpPr>
            <p:spPr>
              <a:xfrm>
                <a:off x="0" y="0"/>
                <a:ext cx="1441151" cy="493444"/>
              </a:xfrm>
              <a:custGeom>
                <a:avLst/>
                <a:gdLst/>
                <a:ahLst/>
                <a:cxnLst/>
                <a:rect l="l" t="t" r="r" b="b"/>
                <a:pathLst>
                  <a:path w="1441151" h="493444" extrusionOk="0">
                    <a:moveTo>
                      <a:pt x="1440815" y="0"/>
                    </a:moveTo>
                    <a:lnTo>
                      <a:pt x="0" y="0"/>
                    </a:lnTo>
                    <a:lnTo>
                      <a:pt x="0" y="401955"/>
                    </a:lnTo>
                    <a:cubicBezTo>
                      <a:pt x="147320" y="553085"/>
                      <a:pt x="434975" y="509905"/>
                      <a:pt x="531495" y="324485"/>
                    </a:cubicBezTo>
                    <a:cubicBezTo>
                      <a:pt x="601980" y="370840"/>
                      <a:pt x="707390" y="374650"/>
                      <a:pt x="781050" y="332740"/>
                    </a:cubicBezTo>
                    <a:cubicBezTo>
                      <a:pt x="790575" y="539750"/>
                      <a:pt x="1101725" y="548005"/>
                      <a:pt x="1122680" y="342900"/>
                    </a:cubicBezTo>
                    <a:cubicBezTo>
                      <a:pt x="1304290" y="336550"/>
                      <a:pt x="1449070" y="182880"/>
                      <a:pt x="144081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1" name="Google Shape;761;p5"/>
              <p:cNvGrpSpPr/>
              <p:nvPr/>
            </p:nvGrpSpPr>
            <p:grpSpPr>
              <a:xfrm>
                <a:off x="0" y="233679"/>
                <a:ext cx="1356359" cy="259873"/>
                <a:chOff x="0" y="233679"/>
                <a:chExt cx="1356359" cy="259873"/>
              </a:xfrm>
            </p:grpSpPr>
            <p:sp>
              <p:nvSpPr>
                <p:cNvPr id="762" name="Google Shape;762;p5"/>
                <p:cNvSpPr/>
                <p:nvPr/>
              </p:nvSpPr>
              <p:spPr>
                <a:xfrm>
                  <a:off x="1144269" y="233679"/>
                  <a:ext cx="212090" cy="1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90" h="107950" extrusionOk="0">
                      <a:moveTo>
                        <a:pt x="3810" y="83820"/>
                      </a:moveTo>
                      <a:cubicBezTo>
                        <a:pt x="3175" y="92075"/>
                        <a:pt x="1270" y="100330"/>
                        <a:pt x="0" y="107950"/>
                      </a:cubicBezTo>
                      <a:cubicBezTo>
                        <a:pt x="83820" y="99695"/>
                        <a:pt x="158750" y="59690"/>
                        <a:pt x="212090" y="0"/>
                      </a:cubicBezTo>
                      <a:cubicBezTo>
                        <a:pt x="156845" y="49530"/>
                        <a:pt x="83820" y="80645"/>
                        <a:pt x="3810" y="8382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p5"/>
                <p:cNvSpPr/>
                <p:nvPr/>
              </p:nvSpPr>
              <p:spPr>
                <a:xfrm>
                  <a:off x="0" y="361950"/>
                  <a:ext cx="492125" cy="131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125" h="131602" extrusionOk="0">
                      <a:moveTo>
                        <a:pt x="0" y="0"/>
                      </a:moveTo>
                      <a:lnTo>
                        <a:pt x="0" y="40005"/>
                      </a:lnTo>
                      <a:cubicBezTo>
                        <a:pt x="130810" y="174625"/>
                        <a:pt x="372110" y="154940"/>
                        <a:pt x="492125" y="19685"/>
                      </a:cubicBezTo>
                      <a:cubicBezTo>
                        <a:pt x="190500" y="22225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p5"/>
                <p:cNvSpPr/>
                <p:nvPr/>
              </p:nvSpPr>
              <p:spPr>
                <a:xfrm>
                  <a:off x="539115" y="299084"/>
                  <a:ext cx="549909" cy="193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9909" h="193448" extrusionOk="0">
                      <a:moveTo>
                        <a:pt x="267335" y="8255"/>
                      </a:moveTo>
                      <a:cubicBezTo>
                        <a:pt x="193040" y="50165"/>
                        <a:pt x="88265" y="46355"/>
                        <a:pt x="17780" y="0"/>
                      </a:cubicBezTo>
                      <a:cubicBezTo>
                        <a:pt x="12065" y="10160"/>
                        <a:pt x="6350" y="20320"/>
                        <a:pt x="0" y="29845"/>
                      </a:cubicBezTo>
                      <a:cubicBezTo>
                        <a:pt x="70485" y="71755"/>
                        <a:pt x="170815" y="73660"/>
                        <a:pt x="242570" y="33655"/>
                      </a:cubicBezTo>
                      <a:cubicBezTo>
                        <a:pt x="250190" y="205105"/>
                        <a:pt x="464185" y="240030"/>
                        <a:pt x="549910" y="131445"/>
                      </a:cubicBezTo>
                      <a:cubicBezTo>
                        <a:pt x="453390" y="207645"/>
                        <a:pt x="274955" y="164465"/>
                        <a:pt x="267335" y="825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65" name="Google Shape;765;p5"/>
            <p:cNvGrpSpPr/>
            <p:nvPr/>
          </p:nvGrpSpPr>
          <p:grpSpPr>
            <a:xfrm>
              <a:off x="3000375" y="0"/>
              <a:ext cx="2206817" cy="591128"/>
              <a:chOff x="4000500" y="0"/>
              <a:chExt cx="2942423" cy="788170"/>
            </a:xfrm>
          </p:grpSpPr>
          <p:sp>
            <p:nvSpPr>
              <p:cNvPr id="766" name="Google Shape;766;p5"/>
              <p:cNvSpPr/>
              <p:nvPr/>
            </p:nvSpPr>
            <p:spPr>
              <a:xfrm>
                <a:off x="4000500" y="0"/>
                <a:ext cx="2942423" cy="788170"/>
              </a:xfrm>
              <a:custGeom>
                <a:avLst/>
                <a:gdLst/>
                <a:ahLst/>
                <a:cxnLst/>
                <a:rect l="l" t="t" r="r" b="b"/>
                <a:pathLst>
                  <a:path w="2942423" h="788170" extrusionOk="0">
                    <a:moveTo>
                      <a:pt x="0" y="0"/>
                    </a:moveTo>
                    <a:cubicBezTo>
                      <a:pt x="86995" y="208915"/>
                      <a:pt x="367030" y="313055"/>
                      <a:pt x="572135" y="203835"/>
                    </a:cubicBezTo>
                    <a:cubicBezTo>
                      <a:pt x="574675" y="494665"/>
                      <a:pt x="946150" y="659765"/>
                      <a:pt x="1165225" y="472440"/>
                    </a:cubicBezTo>
                    <a:cubicBezTo>
                      <a:pt x="1209675" y="886460"/>
                      <a:pt x="1829435" y="895985"/>
                      <a:pt x="1888490" y="485140"/>
                    </a:cubicBezTo>
                    <a:cubicBezTo>
                      <a:pt x="2036445" y="619125"/>
                      <a:pt x="2301240" y="539115"/>
                      <a:pt x="2350135" y="347345"/>
                    </a:cubicBezTo>
                    <a:cubicBezTo>
                      <a:pt x="2596515" y="554355"/>
                      <a:pt x="2999740" y="318770"/>
                      <a:pt x="29356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7" name="Google Shape;767;p5"/>
              <p:cNvGrpSpPr/>
              <p:nvPr/>
            </p:nvGrpSpPr>
            <p:grpSpPr>
              <a:xfrm>
                <a:off x="4000500" y="0"/>
                <a:ext cx="2850514" cy="788020"/>
                <a:chOff x="4000500" y="0"/>
                <a:chExt cx="2850514" cy="788020"/>
              </a:xfrm>
            </p:grpSpPr>
            <p:sp>
              <p:nvSpPr>
                <p:cNvPr id="768" name="Google Shape;768;p5"/>
                <p:cNvSpPr/>
                <p:nvPr/>
              </p:nvSpPr>
              <p:spPr>
                <a:xfrm>
                  <a:off x="5906134" y="450850"/>
                  <a:ext cx="389255" cy="100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255" h="100812" extrusionOk="0">
                      <a:moveTo>
                        <a:pt x="7620" y="8890"/>
                      </a:moveTo>
                      <a:cubicBezTo>
                        <a:pt x="5715" y="22860"/>
                        <a:pt x="3175" y="36195"/>
                        <a:pt x="0" y="48895"/>
                      </a:cubicBezTo>
                      <a:cubicBezTo>
                        <a:pt x="118110" y="137795"/>
                        <a:pt x="295910" y="106680"/>
                        <a:pt x="389255" y="0"/>
                      </a:cubicBezTo>
                      <a:cubicBezTo>
                        <a:pt x="285750" y="90170"/>
                        <a:pt x="115570" y="106680"/>
                        <a:pt x="7620" y="889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5"/>
                <p:cNvSpPr/>
                <p:nvPr/>
              </p:nvSpPr>
              <p:spPr>
                <a:xfrm>
                  <a:off x="4000500" y="0"/>
                  <a:ext cx="1804670" cy="788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670" h="788020" extrusionOk="0">
                      <a:moveTo>
                        <a:pt x="1189990" y="447040"/>
                      </a:moveTo>
                      <a:cubicBezTo>
                        <a:pt x="971550" y="634365"/>
                        <a:pt x="600075" y="469265"/>
                        <a:pt x="596900" y="178435"/>
                      </a:cubicBezTo>
                      <a:cubicBezTo>
                        <a:pt x="400050" y="283210"/>
                        <a:pt x="134620" y="191770"/>
                        <a:pt x="36830" y="0"/>
                      </a:cubicBezTo>
                      <a:lnTo>
                        <a:pt x="0" y="0"/>
                      </a:lnTo>
                      <a:cubicBezTo>
                        <a:pt x="86995" y="208915"/>
                        <a:pt x="367030" y="313055"/>
                        <a:pt x="572135" y="203835"/>
                      </a:cubicBezTo>
                      <a:cubicBezTo>
                        <a:pt x="574675" y="494665"/>
                        <a:pt x="946150" y="659765"/>
                        <a:pt x="1165225" y="472440"/>
                      </a:cubicBezTo>
                      <a:cubicBezTo>
                        <a:pt x="1201420" y="808990"/>
                        <a:pt x="1619250" y="878205"/>
                        <a:pt x="1804670" y="671195"/>
                      </a:cubicBezTo>
                      <a:cubicBezTo>
                        <a:pt x="1608455" y="846455"/>
                        <a:pt x="1224915" y="768985"/>
                        <a:pt x="1189990" y="44704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5"/>
                <p:cNvSpPr/>
                <p:nvPr/>
              </p:nvSpPr>
              <p:spPr>
                <a:xfrm>
                  <a:off x="6363334" y="296545"/>
                  <a:ext cx="487680" cy="12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80" h="128488" extrusionOk="0">
                      <a:moveTo>
                        <a:pt x="12065" y="25400"/>
                      </a:moveTo>
                      <a:cubicBezTo>
                        <a:pt x="8890" y="38100"/>
                        <a:pt x="4445" y="49530"/>
                        <a:pt x="0" y="60960"/>
                      </a:cubicBezTo>
                      <a:cubicBezTo>
                        <a:pt x="156210" y="179705"/>
                        <a:pt x="368300" y="130810"/>
                        <a:pt x="487680" y="0"/>
                      </a:cubicBezTo>
                      <a:cubicBezTo>
                        <a:pt x="361315" y="115570"/>
                        <a:pt x="159385" y="149225"/>
                        <a:pt x="12065" y="2540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1" name="Google Shape;771;p5"/>
            <p:cNvGrpSpPr/>
            <p:nvPr/>
          </p:nvGrpSpPr>
          <p:grpSpPr>
            <a:xfrm>
              <a:off x="1003739" y="0"/>
              <a:ext cx="1187807" cy="340460"/>
              <a:chOff x="1338319" y="0"/>
              <a:chExt cx="1583743" cy="453946"/>
            </a:xfrm>
          </p:grpSpPr>
          <p:sp>
            <p:nvSpPr>
              <p:cNvPr id="772" name="Google Shape;772;p5"/>
              <p:cNvSpPr/>
              <p:nvPr/>
            </p:nvSpPr>
            <p:spPr>
              <a:xfrm>
                <a:off x="1338319" y="0"/>
                <a:ext cx="1583743" cy="453946"/>
              </a:xfrm>
              <a:custGeom>
                <a:avLst/>
                <a:gdLst/>
                <a:ahLst/>
                <a:cxnLst/>
                <a:rect l="l" t="t" r="r" b="b"/>
                <a:pathLst>
                  <a:path w="1583743" h="453946" extrusionOk="0">
                    <a:moveTo>
                      <a:pt x="5340" y="0"/>
                    </a:moveTo>
                    <a:cubicBezTo>
                      <a:pt x="-42285" y="222885"/>
                      <a:pt x="239655" y="389255"/>
                      <a:pt x="412375" y="244475"/>
                    </a:cubicBezTo>
                    <a:cubicBezTo>
                      <a:pt x="523500" y="523240"/>
                      <a:pt x="951490" y="523875"/>
                      <a:pt x="1063251" y="245745"/>
                    </a:cubicBezTo>
                    <a:cubicBezTo>
                      <a:pt x="1251845" y="462280"/>
                      <a:pt x="1627765" y="287655"/>
                      <a:pt x="1579505" y="635"/>
                    </a:cubicBezTo>
                    <a:lnTo>
                      <a:pt x="5340" y="6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73" name="Google Shape;773;p5"/>
              <p:cNvGrpSpPr/>
              <p:nvPr/>
            </p:nvGrpSpPr>
            <p:grpSpPr>
              <a:xfrm>
                <a:off x="1338319" y="0"/>
                <a:ext cx="1512195" cy="453922"/>
                <a:chOff x="1338319" y="0"/>
                <a:chExt cx="1512195" cy="453922"/>
              </a:xfrm>
            </p:grpSpPr>
            <p:sp>
              <p:nvSpPr>
                <p:cNvPr id="774" name="Google Shape;774;p5"/>
                <p:cNvSpPr/>
                <p:nvPr/>
              </p:nvSpPr>
              <p:spPr>
                <a:xfrm>
                  <a:off x="1338319" y="0"/>
                  <a:ext cx="1004830" cy="453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830" h="453922" extrusionOk="0">
                      <a:moveTo>
                        <a:pt x="437775" y="219075"/>
                      </a:moveTo>
                      <a:cubicBezTo>
                        <a:pt x="272040" y="358775"/>
                        <a:pt x="5340" y="210185"/>
                        <a:pt x="26930" y="0"/>
                      </a:cubicBezTo>
                      <a:lnTo>
                        <a:pt x="5340" y="0"/>
                      </a:lnTo>
                      <a:cubicBezTo>
                        <a:pt x="-42285" y="222885"/>
                        <a:pt x="239655" y="389255"/>
                        <a:pt x="412375" y="244475"/>
                      </a:cubicBezTo>
                      <a:cubicBezTo>
                        <a:pt x="508895" y="487045"/>
                        <a:pt x="844810" y="518795"/>
                        <a:pt x="1004830" y="340360"/>
                      </a:cubicBezTo>
                      <a:cubicBezTo>
                        <a:pt x="837190" y="489585"/>
                        <a:pt x="529215" y="448945"/>
                        <a:pt x="437775" y="21907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p5"/>
                <p:cNvSpPr/>
                <p:nvPr/>
              </p:nvSpPr>
              <p:spPr>
                <a:xfrm>
                  <a:off x="2410460" y="219709"/>
                  <a:ext cx="440054" cy="122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054" h="122111" extrusionOk="0">
                      <a:moveTo>
                        <a:pt x="16510" y="0"/>
                      </a:moveTo>
                      <a:cubicBezTo>
                        <a:pt x="11430" y="12065"/>
                        <a:pt x="5715" y="24130"/>
                        <a:pt x="0" y="34925"/>
                      </a:cubicBezTo>
                      <a:cubicBezTo>
                        <a:pt x="127635" y="169545"/>
                        <a:pt x="332740" y="136525"/>
                        <a:pt x="440055" y="15875"/>
                      </a:cubicBezTo>
                      <a:cubicBezTo>
                        <a:pt x="325120" y="118110"/>
                        <a:pt x="134620" y="135255"/>
                        <a:pt x="1651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6" name="Google Shape;776;p5"/>
            <p:cNvGrpSpPr/>
            <p:nvPr/>
          </p:nvGrpSpPr>
          <p:grpSpPr>
            <a:xfrm>
              <a:off x="6199377" y="0"/>
              <a:ext cx="1054790" cy="292894"/>
              <a:chOff x="8265836" y="0"/>
              <a:chExt cx="1406387" cy="390525"/>
            </a:xfrm>
          </p:grpSpPr>
          <p:sp>
            <p:nvSpPr>
              <p:cNvPr id="777" name="Google Shape;777;p5"/>
              <p:cNvSpPr/>
              <p:nvPr/>
            </p:nvSpPr>
            <p:spPr>
              <a:xfrm>
                <a:off x="8265836" y="0"/>
                <a:ext cx="1406387" cy="390525"/>
              </a:xfrm>
              <a:custGeom>
                <a:avLst/>
                <a:gdLst/>
                <a:ahLst/>
                <a:cxnLst/>
                <a:rect l="l" t="t" r="r" b="b"/>
                <a:pathLst>
                  <a:path w="1406387" h="390525" extrusionOk="0">
                    <a:moveTo>
                      <a:pt x="2498" y="0"/>
                    </a:moveTo>
                    <a:cubicBezTo>
                      <a:pt x="-27346" y="194310"/>
                      <a:pt x="217129" y="329565"/>
                      <a:pt x="365719" y="204470"/>
                    </a:cubicBezTo>
                    <a:cubicBezTo>
                      <a:pt x="464144" y="452120"/>
                      <a:pt x="844508" y="452755"/>
                      <a:pt x="944204" y="205105"/>
                    </a:cubicBezTo>
                    <a:cubicBezTo>
                      <a:pt x="1102954" y="393065"/>
                      <a:pt x="1438233" y="247650"/>
                      <a:pt x="1403944" y="0"/>
                    </a:cubicBezTo>
                    <a:lnTo>
                      <a:pt x="249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58999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78" name="Google Shape;778;p5"/>
              <p:cNvGrpSpPr/>
              <p:nvPr/>
            </p:nvGrpSpPr>
            <p:grpSpPr>
              <a:xfrm>
                <a:off x="8266471" y="0"/>
                <a:ext cx="1344888" cy="390344"/>
                <a:chOff x="8266471" y="0"/>
                <a:chExt cx="1344888" cy="390344"/>
              </a:xfrm>
            </p:grpSpPr>
            <p:sp>
              <p:nvSpPr>
                <p:cNvPr id="779" name="Google Shape;779;p5"/>
                <p:cNvSpPr/>
                <p:nvPr/>
              </p:nvSpPr>
              <p:spPr>
                <a:xfrm>
                  <a:off x="8266471" y="0"/>
                  <a:ext cx="893403" cy="390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403" h="390344" extrusionOk="0">
                      <a:moveTo>
                        <a:pt x="391119" y="179070"/>
                      </a:moveTo>
                      <a:cubicBezTo>
                        <a:pt x="248879" y="298450"/>
                        <a:pt x="19009" y="180340"/>
                        <a:pt x="25359" y="0"/>
                      </a:cubicBezTo>
                      <a:lnTo>
                        <a:pt x="2498" y="0"/>
                      </a:lnTo>
                      <a:cubicBezTo>
                        <a:pt x="-27346" y="194310"/>
                        <a:pt x="217129" y="329565"/>
                        <a:pt x="365719" y="204470"/>
                      </a:cubicBezTo>
                      <a:cubicBezTo>
                        <a:pt x="452079" y="420370"/>
                        <a:pt x="752434" y="448310"/>
                        <a:pt x="893404" y="287655"/>
                      </a:cubicBezTo>
                      <a:cubicBezTo>
                        <a:pt x="744179" y="419735"/>
                        <a:pt x="472398" y="382905"/>
                        <a:pt x="391119" y="17907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5"/>
                <p:cNvSpPr/>
                <p:nvPr/>
              </p:nvSpPr>
              <p:spPr>
                <a:xfrm>
                  <a:off x="9218294" y="179704"/>
                  <a:ext cx="393065" cy="111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065" h="111010" extrusionOk="0">
                      <a:moveTo>
                        <a:pt x="17145" y="0"/>
                      </a:moveTo>
                      <a:cubicBezTo>
                        <a:pt x="12065" y="12065"/>
                        <a:pt x="6350" y="24130"/>
                        <a:pt x="0" y="34925"/>
                      </a:cubicBezTo>
                      <a:cubicBezTo>
                        <a:pt x="111125" y="153670"/>
                        <a:pt x="297815" y="123190"/>
                        <a:pt x="393065" y="13970"/>
                      </a:cubicBezTo>
                      <a:cubicBezTo>
                        <a:pt x="290195" y="104775"/>
                        <a:pt x="118111" y="120015"/>
                        <a:pt x="1714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1" name="Google Shape;781;p5"/>
            <p:cNvGrpSpPr/>
            <p:nvPr/>
          </p:nvGrpSpPr>
          <p:grpSpPr>
            <a:xfrm>
              <a:off x="7176294" y="0"/>
              <a:ext cx="1967705" cy="558164"/>
              <a:chOff x="9568392" y="0"/>
              <a:chExt cx="2623607" cy="744219"/>
            </a:xfrm>
          </p:grpSpPr>
          <p:sp>
            <p:nvSpPr>
              <p:cNvPr id="782" name="Google Shape;782;p5"/>
              <p:cNvSpPr/>
              <p:nvPr/>
            </p:nvSpPr>
            <p:spPr>
              <a:xfrm>
                <a:off x="9568392" y="0"/>
                <a:ext cx="2623607" cy="743581"/>
              </a:xfrm>
              <a:custGeom>
                <a:avLst/>
                <a:gdLst/>
                <a:ahLst/>
                <a:cxnLst/>
                <a:rect l="l" t="t" r="r" b="b"/>
                <a:pathLst>
                  <a:path w="2623607" h="743581" extrusionOk="0">
                    <a:moveTo>
                      <a:pt x="2623608" y="0"/>
                    </a:moveTo>
                    <a:lnTo>
                      <a:pt x="43602" y="0"/>
                    </a:lnTo>
                    <a:cubicBezTo>
                      <a:pt x="-107527" y="217805"/>
                      <a:pt x="165523" y="494030"/>
                      <a:pt x="384598" y="344805"/>
                    </a:cubicBezTo>
                    <a:cubicBezTo>
                      <a:pt x="388408" y="576580"/>
                      <a:pt x="686858" y="705485"/>
                      <a:pt x="858308" y="553085"/>
                    </a:cubicBezTo>
                    <a:cubicBezTo>
                      <a:pt x="980863" y="817245"/>
                      <a:pt x="1394248" y="803275"/>
                      <a:pt x="1499023" y="531495"/>
                    </a:cubicBezTo>
                    <a:cubicBezTo>
                      <a:pt x="1598717" y="624205"/>
                      <a:pt x="1770802" y="647065"/>
                      <a:pt x="1892723" y="580390"/>
                    </a:cubicBezTo>
                    <a:cubicBezTo>
                      <a:pt x="2025438" y="835660"/>
                      <a:pt x="2434377" y="779145"/>
                      <a:pt x="2491527" y="496570"/>
                    </a:cubicBezTo>
                    <a:cubicBezTo>
                      <a:pt x="2534073" y="504825"/>
                      <a:pt x="2581063" y="504190"/>
                      <a:pt x="2623608" y="494665"/>
                    </a:cubicBezTo>
                    <a:lnTo>
                      <a:pt x="262360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3" name="Google Shape;783;p5"/>
              <p:cNvGrpSpPr/>
              <p:nvPr/>
            </p:nvGrpSpPr>
            <p:grpSpPr>
              <a:xfrm>
                <a:off x="9568392" y="0"/>
                <a:ext cx="2623607" cy="744219"/>
                <a:chOff x="9568392" y="0"/>
                <a:chExt cx="2623607" cy="744219"/>
              </a:xfrm>
            </p:grpSpPr>
            <p:sp>
              <p:nvSpPr>
                <p:cNvPr id="784" name="Google Shape;784;p5"/>
                <p:cNvSpPr/>
                <p:nvPr/>
              </p:nvSpPr>
              <p:spPr>
                <a:xfrm>
                  <a:off x="9568392" y="0"/>
                  <a:ext cx="1439967" cy="743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9967" h="743653" extrusionOk="0">
                      <a:moveTo>
                        <a:pt x="883708" y="527685"/>
                      </a:moveTo>
                      <a:cubicBezTo>
                        <a:pt x="711623" y="679450"/>
                        <a:pt x="413808" y="550545"/>
                        <a:pt x="409998" y="319405"/>
                      </a:cubicBezTo>
                      <a:cubicBezTo>
                        <a:pt x="199177" y="462915"/>
                        <a:pt x="-61173" y="212725"/>
                        <a:pt x="53127" y="0"/>
                      </a:cubicBezTo>
                      <a:lnTo>
                        <a:pt x="43602" y="0"/>
                      </a:lnTo>
                      <a:cubicBezTo>
                        <a:pt x="-107527" y="217805"/>
                        <a:pt x="165523" y="494030"/>
                        <a:pt x="384598" y="344805"/>
                      </a:cubicBezTo>
                      <a:cubicBezTo>
                        <a:pt x="388408" y="576580"/>
                        <a:pt x="686858" y="705485"/>
                        <a:pt x="858308" y="553085"/>
                      </a:cubicBezTo>
                      <a:cubicBezTo>
                        <a:pt x="964352" y="781050"/>
                        <a:pt x="1285663" y="802005"/>
                        <a:pt x="1439967" y="629285"/>
                      </a:cubicBezTo>
                      <a:cubicBezTo>
                        <a:pt x="1278042" y="774065"/>
                        <a:pt x="983402" y="743585"/>
                        <a:pt x="883708" y="52768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p5"/>
                <p:cNvSpPr/>
                <p:nvPr/>
              </p:nvSpPr>
              <p:spPr>
                <a:xfrm>
                  <a:off x="12078334" y="471169"/>
                  <a:ext cx="113665" cy="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65" h="30775" extrusionOk="0">
                      <a:moveTo>
                        <a:pt x="6985" y="0"/>
                      </a:moveTo>
                      <a:cubicBezTo>
                        <a:pt x="5080" y="9525"/>
                        <a:pt x="2540" y="19050"/>
                        <a:pt x="0" y="27940"/>
                      </a:cubicBezTo>
                      <a:cubicBezTo>
                        <a:pt x="37465" y="33020"/>
                        <a:pt x="77470" y="31115"/>
                        <a:pt x="113665" y="23495"/>
                      </a:cubicBezTo>
                      <a:lnTo>
                        <a:pt x="113665" y="2540"/>
                      </a:lnTo>
                      <a:cubicBezTo>
                        <a:pt x="78740" y="7620"/>
                        <a:pt x="41275" y="6985"/>
                        <a:pt x="698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p5"/>
                <p:cNvSpPr/>
                <p:nvPr/>
              </p:nvSpPr>
              <p:spPr>
                <a:xfrm>
                  <a:off x="11077575" y="506730"/>
                  <a:ext cx="913765" cy="237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65" h="237489" extrusionOk="0">
                      <a:moveTo>
                        <a:pt x="408940" y="48895"/>
                      </a:moveTo>
                      <a:cubicBezTo>
                        <a:pt x="287020" y="115570"/>
                        <a:pt x="114935" y="92710"/>
                        <a:pt x="15240" y="0"/>
                      </a:cubicBezTo>
                      <a:cubicBezTo>
                        <a:pt x="10795" y="12065"/>
                        <a:pt x="5715" y="23495"/>
                        <a:pt x="0" y="34290"/>
                      </a:cubicBezTo>
                      <a:cubicBezTo>
                        <a:pt x="100965" y="119380"/>
                        <a:pt x="266065" y="138430"/>
                        <a:pt x="383540" y="74295"/>
                      </a:cubicBezTo>
                      <a:cubicBezTo>
                        <a:pt x="490220" y="280035"/>
                        <a:pt x="776605" y="283210"/>
                        <a:pt x="913765" y="128905"/>
                      </a:cubicBezTo>
                      <a:cubicBezTo>
                        <a:pt x="769620" y="256540"/>
                        <a:pt x="509270" y="242570"/>
                        <a:pt x="408940" y="4889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7" name="Google Shape;787;p5"/>
            <p:cNvGrpSpPr/>
            <p:nvPr/>
          </p:nvGrpSpPr>
          <p:grpSpPr>
            <a:xfrm>
              <a:off x="6543974" y="4164364"/>
              <a:ext cx="2601268" cy="979369"/>
              <a:chOff x="7703184" y="5167339"/>
              <a:chExt cx="4488815" cy="1690025"/>
            </a:xfrm>
          </p:grpSpPr>
          <p:sp>
            <p:nvSpPr>
              <p:cNvPr id="788" name="Google Shape;788;p5"/>
              <p:cNvSpPr/>
              <p:nvPr/>
            </p:nvSpPr>
            <p:spPr>
              <a:xfrm>
                <a:off x="7703184" y="5167339"/>
                <a:ext cx="4488815" cy="1690025"/>
              </a:xfrm>
              <a:custGeom>
                <a:avLst/>
                <a:gdLst/>
                <a:ahLst/>
                <a:cxnLst/>
                <a:rect l="l" t="t" r="r" b="b"/>
                <a:pathLst>
                  <a:path w="4488815" h="1690025" extrusionOk="0">
                    <a:moveTo>
                      <a:pt x="4488815" y="59345"/>
                    </a:moveTo>
                    <a:cubicBezTo>
                      <a:pt x="3748405" y="-122900"/>
                      <a:pt x="2832735" y="127290"/>
                      <a:pt x="2368550" y="635925"/>
                    </a:cubicBezTo>
                    <a:cubicBezTo>
                      <a:pt x="1438275" y="374305"/>
                      <a:pt x="56515" y="886750"/>
                      <a:pt x="0" y="1690025"/>
                    </a:cubicBezTo>
                    <a:lnTo>
                      <a:pt x="4488815" y="1690025"/>
                    </a:lnTo>
                    <a:lnTo>
                      <a:pt x="4488815" y="5934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BD2A35"/>
                  </a:gs>
                </a:gsLst>
                <a:lin ang="0" scaled="0"/>
              </a:gradFill>
              <a:ln>
                <a:noFill/>
              </a:ln>
              <a:effectLst>
                <a:outerShdw blurRad="200025" algn="bl" rotWithShape="0">
                  <a:schemeClr val="dk1">
                    <a:alpha val="8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7703184" y="5167339"/>
                <a:ext cx="4488815" cy="1690025"/>
              </a:xfrm>
              <a:custGeom>
                <a:avLst/>
                <a:gdLst/>
                <a:ahLst/>
                <a:cxnLst/>
                <a:rect l="l" t="t" r="r" b="b"/>
                <a:pathLst>
                  <a:path w="4488815" h="1690025" extrusionOk="0">
                    <a:moveTo>
                      <a:pt x="2393950" y="661960"/>
                    </a:moveTo>
                    <a:cubicBezTo>
                      <a:pt x="2853055" y="158405"/>
                      <a:pt x="3752850" y="-91150"/>
                      <a:pt x="4488815" y="79030"/>
                    </a:cubicBezTo>
                    <a:lnTo>
                      <a:pt x="4488815" y="59345"/>
                    </a:lnTo>
                    <a:cubicBezTo>
                      <a:pt x="3748405" y="-122900"/>
                      <a:pt x="2832735" y="127290"/>
                      <a:pt x="2368550" y="635925"/>
                    </a:cubicBezTo>
                    <a:cubicBezTo>
                      <a:pt x="1438275" y="374305"/>
                      <a:pt x="56515" y="886750"/>
                      <a:pt x="0" y="1690025"/>
                    </a:cubicBezTo>
                    <a:lnTo>
                      <a:pt x="27940" y="1690025"/>
                    </a:lnTo>
                    <a:cubicBezTo>
                      <a:pt x="111125" y="901355"/>
                      <a:pt x="1473835" y="402880"/>
                      <a:pt x="2393950" y="661960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5"/>
            <p:cNvGrpSpPr/>
            <p:nvPr/>
          </p:nvGrpSpPr>
          <p:grpSpPr>
            <a:xfrm>
              <a:off x="0" y="3803723"/>
              <a:ext cx="4142170" cy="1340007"/>
              <a:chOff x="0" y="4510404"/>
              <a:chExt cx="7256780" cy="2347595"/>
            </a:xfrm>
          </p:grpSpPr>
          <p:sp>
            <p:nvSpPr>
              <p:cNvPr id="791" name="Google Shape;791;p5"/>
              <p:cNvSpPr/>
              <p:nvPr/>
            </p:nvSpPr>
            <p:spPr>
              <a:xfrm>
                <a:off x="0" y="4510404"/>
                <a:ext cx="7256780" cy="2347595"/>
              </a:xfrm>
              <a:custGeom>
                <a:avLst/>
                <a:gdLst/>
                <a:ahLst/>
                <a:cxnLst/>
                <a:rect l="l" t="t" r="r" b="b"/>
                <a:pathLst>
                  <a:path w="7256780" h="2347595" extrusionOk="0">
                    <a:moveTo>
                      <a:pt x="0" y="2347595"/>
                    </a:moveTo>
                    <a:lnTo>
                      <a:pt x="7256781" y="2347595"/>
                    </a:lnTo>
                    <a:cubicBezTo>
                      <a:pt x="6856731" y="1274445"/>
                      <a:pt x="4357370" y="930275"/>
                      <a:pt x="3213100" y="1530985"/>
                    </a:cubicBezTo>
                    <a:cubicBezTo>
                      <a:pt x="2933700" y="994410"/>
                      <a:pt x="2117090" y="643255"/>
                      <a:pt x="1381760" y="742950"/>
                    </a:cubicBezTo>
                    <a:cubicBezTo>
                      <a:pt x="1073785" y="353695"/>
                      <a:pt x="577215" y="76200"/>
                      <a:pt x="0" y="0"/>
                    </a:cubicBezTo>
                    <a:lnTo>
                      <a:pt x="0" y="234759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BD2A35"/>
                  </a:gs>
                </a:gsLst>
                <a:lin ang="0" scaled="0"/>
              </a:gradFill>
              <a:ln>
                <a:noFill/>
              </a:ln>
              <a:effectLst>
                <a:outerShdw blurRad="200025" algn="bl" rotWithShape="0">
                  <a:schemeClr val="dk1">
                    <a:alpha val="8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2" name="Google Shape;792;p5"/>
              <p:cNvGrpSpPr/>
              <p:nvPr/>
            </p:nvGrpSpPr>
            <p:grpSpPr>
              <a:xfrm>
                <a:off x="0" y="4510404"/>
                <a:ext cx="7018018" cy="1983105"/>
                <a:chOff x="0" y="4510404"/>
                <a:chExt cx="7018018" cy="1983105"/>
              </a:xfrm>
            </p:grpSpPr>
            <p:sp>
              <p:nvSpPr>
                <p:cNvPr id="793" name="Google Shape;793;p5"/>
                <p:cNvSpPr/>
                <p:nvPr/>
              </p:nvSpPr>
              <p:spPr>
                <a:xfrm>
                  <a:off x="3221989" y="5747657"/>
                  <a:ext cx="3796029" cy="745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6029" h="745852" extrusionOk="0">
                      <a:moveTo>
                        <a:pt x="16510" y="319132"/>
                      </a:moveTo>
                      <a:cubicBezTo>
                        <a:pt x="1007745" y="-201568"/>
                        <a:pt x="3016885" y="-11703"/>
                        <a:pt x="3796030" y="745852"/>
                      </a:cubicBezTo>
                      <a:cubicBezTo>
                        <a:pt x="3038475" y="-30753"/>
                        <a:pt x="1005840" y="-231413"/>
                        <a:pt x="0" y="288652"/>
                      </a:cubicBezTo>
                      <a:cubicBezTo>
                        <a:pt x="5715" y="298812"/>
                        <a:pt x="11430" y="308972"/>
                        <a:pt x="16510" y="319132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p5"/>
                <p:cNvSpPr/>
                <p:nvPr/>
              </p:nvSpPr>
              <p:spPr>
                <a:xfrm>
                  <a:off x="1386205" y="5236515"/>
                  <a:ext cx="1631315" cy="53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315" h="538809" extrusionOk="0">
                      <a:moveTo>
                        <a:pt x="20955" y="42240"/>
                      </a:moveTo>
                      <a:cubicBezTo>
                        <a:pt x="612140" y="-37770"/>
                        <a:pt x="1256665" y="173685"/>
                        <a:pt x="1631315" y="538810"/>
                      </a:cubicBezTo>
                      <a:cubicBezTo>
                        <a:pt x="1261745" y="159080"/>
                        <a:pt x="603885" y="-63805"/>
                        <a:pt x="0" y="16205"/>
                      </a:cubicBezTo>
                      <a:cubicBezTo>
                        <a:pt x="6985" y="24460"/>
                        <a:pt x="13970" y="33350"/>
                        <a:pt x="20955" y="4224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5"/>
                <p:cNvSpPr/>
                <p:nvPr/>
              </p:nvSpPr>
              <p:spPr>
                <a:xfrm>
                  <a:off x="0" y="4510404"/>
                  <a:ext cx="1261110" cy="605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110" h="605790" extrusionOk="0">
                      <a:moveTo>
                        <a:pt x="0" y="23495"/>
                      </a:moveTo>
                      <a:cubicBezTo>
                        <a:pt x="493395" y="88265"/>
                        <a:pt x="953135" y="302260"/>
                        <a:pt x="1261110" y="605790"/>
                      </a:cubicBezTo>
                      <a:cubicBezTo>
                        <a:pt x="951865" y="288925"/>
                        <a:pt x="507365" y="66675"/>
                        <a:pt x="0" y="0"/>
                      </a:cubicBezTo>
                      <a:lnTo>
                        <a:pt x="0" y="23495"/>
                      </a:ln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6" name="Google Shape;796;p5"/>
            <p:cNvGrpSpPr/>
            <p:nvPr/>
          </p:nvGrpSpPr>
          <p:grpSpPr>
            <a:xfrm>
              <a:off x="0" y="4413160"/>
              <a:ext cx="2542280" cy="730570"/>
              <a:chOff x="0" y="5578093"/>
              <a:chExt cx="4453890" cy="1279906"/>
            </a:xfrm>
          </p:grpSpPr>
          <p:sp>
            <p:nvSpPr>
              <p:cNvPr id="797" name="Google Shape;797;p5"/>
              <p:cNvSpPr/>
              <p:nvPr/>
            </p:nvSpPr>
            <p:spPr>
              <a:xfrm>
                <a:off x="0" y="5578230"/>
                <a:ext cx="4453890" cy="1279769"/>
              </a:xfrm>
              <a:custGeom>
                <a:avLst/>
                <a:gdLst/>
                <a:ahLst/>
                <a:cxnLst/>
                <a:rect l="l" t="t" r="r" b="b"/>
                <a:pathLst>
                  <a:path w="4453890" h="1279769" extrusionOk="0">
                    <a:moveTo>
                      <a:pt x="0" y="1279770"/>
                    </a:moveTo>
                    <a:lnTo>
                      <a:pt x="4453890" y="1279770"/>
                    </a:lnTo>
                    <a:cubicBezTo>
                      <a:pt x="4258310" y="889245"/>
                      <a:pt x="3446780" y="641595"/>
                      <a:pt x="2842895" y="739385"/>
                    </a:cubicBezTo>
                    <a:cubicBezTo>
                      <a:pt x="2305050" y="179950"/>
                      <a:pt x="982980" y="-121040"/>
                      <a:pt x="0" y="45965"/>
                    </a:cubicBezTo>
                    <a:lnTo>
                      <a:pt x="0" y="127977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  <a:effectLst>
                <a:outerShdw blurRad="200025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98" name="Google Shape;798;p5"/>
              <p:cNvGrpSpPr/>
              <p:nvPr/>
            </p:nvGrpSpPr>
            <p:grpSpPr>
              <a:xfrm>
                <a:off x="0" y="5578093"/>
                <a:ext cx="4355464" cy="1142746"/>
                <a:chOff x="0" y="5578093"/>
                <a:chExt cx="4355464" cy="1142746"/>
              </a:xfrm>
            </p:grpSpPr>
            <p:sp>
              <p:nvSpPr>
                <p:cNvPr id="799" name="Google Shape;799;p5"/>
                <p:cNvSpPr/>
                <p:nvPr/>
              </p:nvSpPr>
              <p:spPr>
                <a:xfrm>
                  <a:off x="2843529" y="6296284"/>
                  <a:ext cx="1511935" cy="42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1935" h="424555" extrusionOk="0">
                      <a:moveTo>
                        <a:pt x="24765" y="46731"/>
                      </a:moveTo>
                      <a:cubicBezTo>
                        <a:pt x="539750" y="-36455"/>
                        <a:pt x="1205230" y="131186"/>
                        <a:pt x="1511935" y="424556"/>
                      </a:cubicBezTo>
                      <a:cubicBezTo>
                        <a:pt x="1218565" y="115945"/>
                        <a:pt x="528955" y="-64394"/>
                        <a:pt x="0" y="21331"/>
                      </a:cubicBezTo>
                      <a:cubicBezTo>
                        <a:pt x="8255" y="29586"/>
                        <a:pt x="16510" y="37841"/>
                        <a:pt x="24765" y="46731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p5"/>
                <p:cNvSpPr/>
                <p:nvPr/>
              </p:nvSpPr>
              <p:spPr>
                <a:xfrm>
                  <a:off x="0" y="5578093"/>
                  <a:ext cx="2838450" cy="735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450" h="735076" extrusionOk="0">
                      <a:moveTo>
                        <a:pt x="0" y="79757"/>
                      </a:moveTo>
                      <a:cubicBezTo>
                        <a:pt x="965200" y="-84709"/>
                        <a:pt x="2282825" y="194691"/>
                        <a:pt x="2838450" y="735077"/>
                      </a:cubicBezTo>
                      <a:cubicBezTo>
                        <a:pt x="2298065" y="178816"/>
                        <a:pt x="980440" y="-120903"/>
                        <a:pt x="0" y="46102"/>
                      </a:cubicBezTo>
                      <a:lnTo>
                        <a:pt x="0" y="79757"/>
                      </a:ln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01" name="Google Shape;801;p5"/>
            <p:cNvGrpSpPr/>
            <p:nvPr/>
          </p:nvGrpSpPr>
          <p:grpSpPr>
            <a:xfrm rot="-244836">
              <a:off x="876470" y="4450958"/>
              <a:ext cx="678866" cy="574828"/>
              <a:chOff x="6002813" y="4508500"/>
              <a:chExt cx="1392157" cy="1115297"/>
            </a:xfrm>
          </p:grpSpPr>
          <p:sp>
            <p:nvSpPr>
              <p:cNvPr id="802" name="Google Shape;802;p5"/>
              <p:cNvSpPr/>
              <p:nvPr/>
            </p:nvSpPr>
            <p:spPr>
              <a:xfrm>
                <a:off x="6644640" y="4508500"/>
                <a:ext cx="123951" cy="220345"/>
              </a:xfrm>
              <a:custGeom>
                <a:avLst/>
                <a:gdLst/>
                <a:ahLst/>
                <a:cxnLst/>
                <a:rect l="l" t="t" r="r" b="b"/>
                <a:pathLst>
                  <a:path w="123951" h="220345" extrusionOk="0">
                    <a:moveTo>
                      <a:pt x="0" y="171450"/>
                    </a:moveTo>
                    <a:cubicBezTo>
                      <a:pt x="0" y="171450"/>
                      <a:pt x="62230" y="138430"/>
                      <a:pt x="0" y="43180"/>
                    </a:cubicBezTo>
                    <a:lnTo>
                      <a:pt x="13970" y="0"/>
                    </a:lnTo>
                    <a:lnTo>
                      <a:pt x="69215" y="0"/>
                    </a:lnTo>
                    <a:cubicBezTo>
                      <a:pt x="69215" y="0"/>
                      <a:pt x="127000" y="59690"/>
                      <a:pt x="123825" y="171450"/>
                    </a:cubicBezTo>
                    <a:lnTo>
                      <a:pt x="53975" y="220345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>
                <a:off x="6002813" y="4565664"/>
                <a:ext cx="1392157" cy="1058133"/>
              </a:xfrm>
              <a:custGeom>
                <a:avLst/>
                <a:gdLst/>
                <a:ahLst/>
                <a:cxnLst/>
                <a:rect l="l" t="t" r="r" b="b"/>
                <a:pathLst>
                  <a:path w="1392157" h="1058133" extrusionOk="0">
                    <a:moveTo>
                      <a:pt x="1280636" y="168261"/>
                    </a:moveTo>
                    <a:cubicBezTo>
                      <a:pt x="1074896" y="-99709"/>
                      <a:pt x="798671" y="13321"/>
                      <a:pt x="695801" y="137781"/>
                    </a:cubicBezTo>
                    <a:cubicBezTo>
                      <a:pt x="166846" y="-360059"/>
                      <a:pt x="-255429" y="627366"/>
                      <a:pt x="182086" y="945501"/>
                    </a:cubicBezTo>
                    <a:cubicBezTo>
                      <a:pt x="502126" y="1095361"/>
                      <a:pt x="888842" y="1095996"/>
                      <a:pt x="1209517" y="945501"/>
                    </a:cubicBezTo>
                    <a:cubicBezTo>
                      <a:pt x="1374617" y="838186"/>
                      <a:pt x="1486376" y="436231"/>
                      <a:pt x="1280636" y="1682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BD2A35"/>
                  </a:gs>
                </a:gsLst>
                <a:lin ang="5400012" scaled="0"/>
              </a:gradFill>
              <a:ln>
                <a:noFill/>
              </a:ln>
              <a:effectLst>
                <a:outerShdw blurRad="17145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>
                <a:off x="6002952" y="4565589"/>
                <a:ext cx="1243667" cy="913190"/>
              </a:xfrm>
              <a:custGeom>
                <a:avLst/>
                <a:gdLst/>
                <a:ahLst/>
                <a:cxnLst/>
                <a:rect l="l" t="t" r="r" b="b"/>
                <a:pathLst>
                  <a:path w="1243667" h="913190" extrusionOk="0">
                    <a:moveTo>
                      <a:pt x="713443" y="155635"/>
                    </a:moveTo>
                    <a:cubicBezTo>
                      <a:pt x="807423" y="41970"/>
                      <a:pt x="1046818" y="-62170"/>
                      <a:pt x="1243668" y="125155"/>
                    </a:cubicBezTo>
                    <a:cubicBezTo>
                      <a:pt x="1043008" y="-86300"/>
                      <a:pt x="792183" y="20380"/>
                      <a:pt x="695663" y="137855"/>
                    </a:cubicBezTo>
                    <a:cubicBezTo>
                      <a:pt x="183853" y="-344110"/>
                      <a:pt x="-227627" y="565210"/>
                      <a:pt x="141943" y="913190"/>
                    </a:cubicBezTo>
                    <a:cubicBezTo>
                      <a:pt x="-196512" y="552510"/>
                      <a:pt x="209888" y="-318075"/>
                      <a:pt x="713443" y="155635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>
                <a:off x="6069439" y="4660174"/>
                <a:ext cx="1260687" cy="961079"/>
              </a:xfrm>
              <a:custGeom>
                <a:avLst/>
                <a:gdLst/>
                <a:ahLst/>
                <a:cxnLst/>
                <a:rect l="l" t="t" r="r" b="b"/>
                <a:pathLst>
                  <a:path w="1260687" h="961079" extrusionOk="0">
                    <a:moveTo>
                      <a:pt x="1214010" y="320130"/>
                    </a:moveTo>
                    <a:cubicBezTo>
                      <a:pt x="1124475" y="12155"/>
                      <a:pt x="878730" y="-68490"/>
                      <a:pt x="628541" y="69941"/>
                    </a:cubicBezTo>
                    <a:cubicBezTo>
                      <a:pt x="107840" y="-266609"/>
                      <a:pt x="-257285" y="711291"/>
                      <a:pt x="226585" y="887821"/>
                    </a:cubicBezTo>
                    <a:cubicBezTo>
                      <a:pt x="450105" y="990691"/>
                      <a:pt x="628541" y="955130"/>
                      <a:pt x="628541" y="955130"/>
                    </a:cubicBezTo>
                    <a:cubicBezTo>
                      <a:pt x="887620" y="994501"/>
                      <a:pt x="1421020" y="844641"/>
                      <a:pt x="1214010" y="3201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1143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>
                <a:off x="6069865" y="4659500"/>
                <a:ext cx="1101824" cy="819914"/>
              </a:xfrm>
              <a:custGeom>
                <a:avLst/>
                <a:gdLst/>
                <a:ahLst/>
                <a:cxnLst/>
                <a:rect l="l" t="t" r="r" b="b"/>
                <a:pathLst>
                  <a:path w="1101824" h="819914" extrusionOk="0">
                    <a:moveTo>
                      <a:pt x="646529" y="88395"/>
                    </a:moveTo>
                    <a:cubicBezTo>
                      <a:pt x="816075" y="-5585"/>
                      <a:pt x="983715" y="1399"/>
                      <a:pt x="1101825" y="111254"/>
                    </a:cubicBezTo>
                    <a:cubicBezTo>
                      <a:pt x="983079" y="-15746"/>
                      <a:pt x="807185" y="-28446"/>
                      <a:pt x="628750" y="69979"/>
                    </a:cubicBezTo>
                    <a:cubicBezTo>
                      <a:pt x="155675" y="-235455"/>
                      <a:pt x="-188495" y="541149"/>
                      <a:pt x="113764" y="819915"/>
                    </a:cubicBezTo>
                    <a:cubicBezTo>
                      <a:pt x="-156745" y="527815"/>
                      <a:pt x="182980" y="-210691"/>
                      <a:pt x="646529" y="88395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>
                <a:off x="6211213" y="4703298"/>
                <a:ext cx="973658" cy="917119"/>
              </a:xfrm>
              <a:custGeom>
                <a:avLst/>
                <a:gdLst/>
                <a:ahLst/>
                <a:cxnLst/>
                <a:rect l="l" t="t" r="r" b="b"/>
                <a:pathLst>
                  <a:path w="973658" h="917119" extrusionOk="0">
                    <a:moveTo>
                      <a:pt x="486767" y="26181"/>
                    </a:moveTo>
                    <a:cubicBezTo>
                      <a:pt x="218796" y="-90024"/>
                      <a:pt x="-35839" y="195726"/>
                      <a:pt x="4166" y="584346"/>
                    </a:cubicBezTo>
                    <a:cubicBezTo>
                      <a:pt x="44171" y="972967"/>
                      <a:pt x="486767" y="913911"/>
                      <a:pt x="486767" y="913911"/>
                    </a:cubicBezTo>
                    <a:cubicBezTo>
                      <a:pt x="486767" y="913911"/>
                      <a:pt x="929361" y="972967"/>
                      <a:pt x="969367" y="584346"/>
                    </a:cubicBezTo>
                    <a:cubicBezTo>
                      <a:pt x="1010006" y="195726"/>
                      <a:pt x="755371" y="-90024"/>
                      <a:pt x="486767" y="261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5"/>
                  </a:gs>
                  <a:gs pos="52000">
                    <a:schemeClr val="accent4"/>
                  </a:gs>
                  <a:gs pos="100000">
                    <a:schemeClr val="accent5"/>
                  </a:gs>
                </a:gsLst>
                <a:lin ang="0" scaled="0"/>
              </a:gradFill>
              <a:ln>
                <a:noFill/>
              </a:ln>
              <a:effectLst>
                <a:outerShdw blurRad="128588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>
                <a:off x="6211848" y="4703124"/>
                <a:ext cx="833476" cy="813120"/>
              </a:xfrm>
              <a:custGeom>
                <a:avLst/>
                <a:gdLst/>
                <a:ahLst/>
                <a:cxnLst/>
                <a:rect l="l" t="t" r="r" b="b"/>
                <a:pathLst>
                  <a:path w="833476" h="813120" extrusionOk="0">
                    <a:moveTo>
                      <a:pt x="21946" y="602300"/>
                    </a:moveTo>
                    <a:cubicBezTo>
                      <a:pt x="-18059" y="213680"/>
                      <a:pt x="236576" y="-72070"/>
                      <a:pt x="504546" y="44135"/>
                    </a:cubicBezTo>
                    <a:cubicBezTo>
                      <a:pt x="625832" y="-8570"/>
                      <a:pt x="743941" y="21275"/>
                      <a:pt x="833476" y="105095"/>
                    </a:cubicBezTo>
                    <a:cubicBezTo>
                      <a:pt x="742036" y="7940"/>
                      <a:pt x="615671" y="-30160"/>
                      <a:pt x="486766" y="26355"/>
                    </a:cubicBezTo>
                    <a:cubicBezTo>
                      <a:pt x="218796" y="-89850"/>
                      <a:pt x="-35839" y="195900"/>
                      <a:pt x="4166" y="584520"/>
                    </a:cubicBezTo>
                    <a:cubicBezTo>
                      <a:pt x="14961" y="690565"/>
                      <a:pt x="56236" y="763590"/>
                      <a:pt x="110211" y="813120"/>
                    </a:cubicBezTo>
                    <a:cubicBezTo>
                      <a:pt x="65126" y="764860"/>
                      <a:pt x="31471" y="696915"/>
                      <a:pt x="21946" y="602300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>
                <a:off x="6765290" y="4979821"/>
                <a:ext cx="302259" cy="191715"/>
              </a:xfrm>
              <a:custGeom>
                <a:avLst/>
                <a:gdLst/>
                <a:ahLst/>
                <a:cxnLst/>
                <a:rect l="l" t="t" r="r" b="b"/>
                <a:pathLst>
                  <a:path w="302259" h="191715" extrusionOk="0">
                    <a:moveTo>
                      <a:pt x="302260" y="138430"/>
                    </a:moveTo>
                    <a:cubicBezTo>
                      <a:pt x="302260" y="73660"/>
                      <a:pt x="224155" y="0"/>
                      <a:pt x="224155" y="0"/>
                    </a:cubicBezTo>
                    <a:cubicBezTo>
                      <a:pt x="166370" y="116205"/>
                      <a:pt x="0" y="184785"/>
                      <a:pt x="0" y="184785"/>
                    </a:cubicBezTo>
                    <a:cubicBezTo>
                      <a:pt x="167640" y="214630"/>
                      <a:pt x="302260" y="138430"/>
                      <a:pt x="302260" y="1384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>
                <a:off x="6663183" y="5188100"/>
                <a:ext cx="86994" cy="85090"/>
              </a:xfrm>
              <a:custGeom>
                <a:avLst/>
                <a:gdLst/>
                <a:ahLst/>
                <a:cxnLst/>
                <a:rect l="l" t="t" r="r" b="b"/>
                <a:pathLst>
                  <a:path w="86994" h="85090" extrusionOk="0">
                    <a:moveTo>
                      <a:pt x="35560" y="0"/>
                    </a:moveTo>
                    <a:lnTo>
                      <a:pt x="0" y="85090"/>
                    </a:lnTo>
                    <a:lnTo>
                      <a:pt x="86995" y="67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>
                <a:off x="6313804" y="4993791"/>
                <a:ext cx="306070" cy="176015"/>
              </a:xfrm>
              <a:custGeom>
                <a:avLst/>
                <a:gdLst/>
                <a:ahLst/>
                <a:cxnLst/>
                <a:rect l="l" t="t" r="r" b="b"/>
                <a:pathLst>
                  <a:path w="306070" h="176015" extrusionOk="0">
                    <a:moveTo>
                      <a:pt x="306070" y="166370"/>
                    </a:moveTo>
                    <a:cubicBezTo>
                      <a:pt x="140335" y="116840"/>
                      <a:pt x="62230" y="0"/>
                      <a:pt x="62230" y="0"/>
                    </a:cubicBezTo>
                    <a:cubicBezTo>
                      <a:pt x="0" y="57785"/>
                      <a:pt x="0" y="141605"/>
                      <a:pt x="0" y="141605"/>
                    </a:cubicBezTo>
                    <a:cubicBezTo>
                      <a:pt x="103505" y="200025"/>
                      <a:pt x="306070" y="166370"/>
                      <a:pt x="306070" y="1663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>
                <a:off x="6261100" y="5238900"/>
                <a:ext cx="874394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874394" h="274320" extrusionOk="0">
                    <a:moveTo>
                      <a:pt x="696595" y="71755"/>
                    </a:moveTo>
                    <a:lnTo>
                      <a:pt x="644525" y="146685"/>
                    </a:lnTo>
                    <a:lnTo>
                      <a:pt x="627380" y="89535"/>
                    </a:lnTo>
                    <a:cubicBezTo>
                      <a:pt x="596265" y="95885"/>
                      <a:pt x="565785" y="100965"/>
                      <a:pt x="536575" y="104140"/>
                    </a:cubicBezTo>
                    <a:lnTo>
                      <a:pt x="495300" y="167640"/>
                    </a:lnTo>
                    <a:lnTo>
                      <a:pt x="457835" y="109855"/>
                    </a:lnTo>
                    <a:cubicBezTo>
                      <a:pt x="406400" y="111125"/>
                      <a:pt x="356870" y="108585"/>
                      <a:pt x="311785" y="103505"/>
                    </a:cubicBezTo>
                    <a:lnTo>
                      <a:pt x="254000" y="167640"/>
                    </a:lnTo>
                    <a:lnTo>
                      <a:pt x="219710" y="88900"/>
                    </a:lnTo>
                    <a:cubicBezTo>
                      <a:pt x="85090" y="61595"/>
                      <a:pt x="0" y="18415"/>
                      <a:pt x="0" y="18415"/>
                    </a:cubicBezTo>
                    <a:cubicBezTo>
                      <a:pt x="0" y="18415"/>
                      <a:pt x="64770" y="212090"/>
                      <a:pt x="305435" y="262255"/>
                    </a:cubicBezTo>
                    <a:cubicBezTo>
                      <a:pt x="324485" y="222885"/>
                      <a:pt x="355600" y="169545"/>
                      <a:pt x="359410" y="167005"/>
                    </a:cubicBezTo>
                    <a:cubicBezTo>
                      <a:pt x="359410" y="167005"/>
                      <a:pt x="386715" y="231140"/>
                      <a:pt x="403225" y="273685"/>
                    </a:cubicBezTo>
                    <a:cubicBezTo>
                      <a:pt x="410845" y="273685"/>
                      <a:pt x="417830" y="274320"/>
                      <a:pt x="426085" y="274320"/>
                    </a:cubicBezTo>
                    <a:cubicBezTo>
                      <a:pt x="476885" y="274320"/>
                      <a:pt x="522605" y="267970"/>
                      <a:pt x="563245" y="257810"/>
                    </a:cubicBezTo>
                    <a:cubicBezTo>
                      <a:pt x="567055" y="218440"/>
                      <a:pt x="572770" y="161290"/>
                      <a:pt x="573405" y="158750"/>
                    </a:cubicBezTo>
                    <a:lnTo>
                      <a:pt x="647065" y="227965"/>
                    </a:lnTo>
                    <a:cubicBezTo>
                      <a:pt x="814705" y="149860"/>
                      <a:pt x="874395" y="0"/>
                      <a:pt x="874395" y="0"/>
                    </a:cubicBezTo>
                    <a:cubicBezTo>
                      <a:pt x="813435" y="31115"/>
                      <a:pt x="754380" y="54610"/>
                      <a:pt x="696595" y="71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3" name="Google Shape;813;p5"/>
            <p:cNvGrpSpPr/>
            <p:nvPr/>
          </p:nvGrpSpPr>
          <p:grpSpPr>
            <a:xfrm rot="184128">
              <a:off x="7638732" y="4215047"/>
              <a:ext cx="613708" cy="519517"/>
              <a:chOff x="6002813" y="4508500"/>
              <a:chExt cx="1392157" cy="1115297"/>
            </a:xfrm>
          </p:grpSpPr>
          <p:sp>
            <p:nvSpPr>
              <p:cNvPr id="814" name="Google Shape;814;p5"/>
              <p:cNvSpPr/>
              <p:nvPr/>
            </p:nvSpPr>
            <p:spPr>
              <a:xfrm>
                <a:off x="6644640" y="4508500"/>
                <a:ext cx="123951" cy="220345"/>
              </a:xfrm>
              <a:custGeom>
                <a:avLst/>
                <a:gdLst/>
                <a:ahLst/>
                <a:cxnLst/>
                <a:rect l="l" t="t" r="r" b="b"/>
                <a:pathLst>
                  <a:path w="123951" h="220345" extrusionOk="0">
                    <a:moveTo>
                      <a:pt x="0" y="171450"/>
                    </a:moveTo>
                    <a:cubicBezTo>
                      <a:pt x="0" y="171450"/>
                      <a:pt x="62230" y="138430"/>
                      <a:pt x="0" y="43180"/>
                    </a:cubicBezTo>
                    <a:lnTo>
                      <a:pt x="13970" y="0"/>
                    </a:lnTo>
                    <a:lnTo>
                      <a:pt x="69215" y="0"/>
                    </a:lnTo>
                    <a:cubicBezTo>
                      <a:pt x="69215" y="0"/>
                      <a:pt x="127000" y="59690"/>
                      <a:pt x="123825" y="171450"/>
                    </a:cubicBezTo>
                    <a:lnTo>
                      <a:pt x="53975" y="220345"/>
                    </a:lnTo>
                    <a:lnTo>
                      <a:pt x="0" y="1714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5"/>
              <p:cNvSpPr/>
              <p:nvPr/>
            </p:nvSpPr>
            <p:spPr>
              <a:xfrm>
                <a:off x="6002813" y="4565664"/>
                <a:ext cx="1392157" cy="1058133"/>
              </a:xfrm>
              <a:custGeom>
                <a:avLst/>
                <a:gdLst/>
                <a:ahLst/>
                <a:cxnLst/>
                <a:rect l="l" t="t" r="r" b="b"/>
                <a:pathLst>
                  <a:path w="1392157" h="1058133" extrusionOk="0">
                    <a:moveTo>
                      <a:pt x="1280636" y="168261"/>
                    </a:moveTo>
                    <a:cubicBezTo>
                      <a:pt x="1074896" y="-99709"/>
                      <a:pt x="798671" y="13321"/>
                      <a:pt x="695801" y="137781"/>
                    </a:cubicBezTo>
                    <a:cubicBezTo>
                      <a:pt x="166846" y="-360059"/>
                      <a:pt x="-255429" y="627366"/>
                      <a:pt x="182086" y="945501"/>
                    </a:cubicBezTo>
                    <a:cubicBezTo>
                      <a:pt x="502126" y="1095361"/>
                      <a:pt x="888842" y="1095996"/>
                      <a:pt x="1209517" y="945501"/>
                    </a:cubicBezTo>
                    <a:cubicBezTo>
                      <a:pt x="1374617" y="838186"/>
                      <a:pt x="1486376" y="436231"/>
                      <a:pt x="1280636" y="16826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BD2A35"/>
                  </a:gs>
                </a:gsLst>
                <a:lin ang="5400012" scaled="0"/>
              </a:gradFill>
              <a:ln>
                <a:noFill/>
              </a:ln>
              <a:effectLst>
                <a:outerShdw blurRad="17145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6002952" y="4565589"/>
                <a:ext cx="1243667" cy="913190"/>
              </a:xfrm>
              <a:custGeom>
                <a:avLst/>
                <a:gdLst/>
                <a:ahLst/>
                <a:cxnLst/>
                <a:rect l="l" t="t" r="r" b="b"/>
                <a:pathLst>
                  <a:path w="1243667" h="913190" extrusionOk="0">
                    <a:moveTo>
                      <a:pt x="713443" y="155635"/>
                    </a:moveTo>
                    <a:cubicBezTo>
                      <a:pt x="807423" y="41970"/>
                      <a:pt x="1046818" y="-62170"/>
                      <a:pt x="1243668" y="125155"/>
                    </a:cubicBezTo>
                    <a:cubicBezTo>
                      <a:pt x="1043008" y="-86300"/>
                      <a:pt x="792183" y="20380"/>
                      <a:pt x="695663" y="137855"/>
                    </a:cubicBezTo>
                    <a:cubicBezTo>
                      <a:pt x="183853" y="-344110"/>
                      <a:pt x="-227627" y="565210"/>
                      <a:pt x="141943" y="913190"/>
                    </a:cubicBezTo>
                    <a:cubicBezTo>
                      <a:pt x="-196512" y="552510"/>
                      <a:pt x="209888" y="-318075"/>
                      <a:pt x="713443" y="155635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6069439" y="4660174"/>
                <a:ext cx="1260687" cy="961079"/>
              </a:xfrm>
              <a:custGeom>
                <a:avLst/>
                <a:gdLst/>
                <a:ahLst/>
                <a:cxnLst/>
                <a:rect l="l" t="t" r="r" b="b"/>
                <a:pathLst>
                  <a:path w="1260687" h="961079" extrusionOk="0">
                    <a:moveTo>
                      <a:pt x="1214010" y="320130"/>
                    </a:moveTo>
                    <a:cubicBezTo>
                      <a:pt x="1124475" y="12155"/>
                      <a:pt x="878730" y="-68490"/>
                      <a:pt x="628541" y="69941"/>
                    </a:cubicBezTo>
                    <a:cubicBezTo>
                      <a:pt x="107840" y="-266609"/>
                      <a:pt x="-257285" y="711291"/>
                      <a:pt x="226585" y="887821"/>
                    </a:cubicBezTo>
                    <a:cubicBezTo>
                      <a:pt x="450105" y="990691"/>
                      <a:pt x="628541" y="955130"/>
                      <a:pt x="628541" y="955130"/>
                    </a:cubicBezTo>
                    <a:cubicBezTo>
                      <a:pt x="887620" y="994501"/>
                      <a:pt x="1421020" y="844641"/>
                      <a:pt x="1214010" y="32013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1143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>
                <a:off x="6069865" y="4659500"/>
                <a:ext cx="1101824" cy="819914"/>
              </a:xfrm>
              <a:custGeom>
                <a:avLst/>
                <a:gdLst/>
                <a:ahLst/>
                <a:cxnLst/>
                <a:rect l="l" t="t" r="r" b="b"/>
                <a:pathLst>
                  <a:path w="1101824" h="819914" extrusionOk="0">
                    <a:moveTo>
                      <a:pt x="646529" y="88395"/>
                    </a:moveTo>
                    <a:cubicBezTo>
                      <a:pt x="816075" y="-5585"/>
                      <a:pt x="983715" y="1399"/>
                      <a:pt x="1101825" y="111254"/>
                    </a:cubicBezTo>
                    <a:cubicBezTo>
                      <a:pt x="983079" y="-15746"/>
                      <a:pt x="807185" y="-28446"/>
                      <a:pt x="628750" y="69979"/>
                    </a:cubicBezTo>
                    <a:cubicBezTo>
                      <a:pt x="155675" y="-235455"/>
                      <a:pt x="-188495" y="541149"/>
                      <a:pt x="113764" y="819915"/>
                    </a:cubicBezTo>
                    <a:cubicBezTo>
                      <a:pt x="-156745" y="527815"/>
                      <a:pt x="182980" y="-210691"/>
                      <a:pt x="646529" y="88395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>
                <a:off x="6211213" y="4703298"/>
                <a:ext cx="973658" cy="917119"/>
              </a:xfrm>
              <a:custGeom>
                <a:avLst/>
                <a:gdLst/>
                <a:ahLst/>
                <a:cxnLst/>
                <a:rect l="l" t="t" r="r" b="b"/>
                <a:pathLst>
                  <a:path w="973658" h="917119" extrusionOk="0">
                    <a:moveTo>
                      <a:pt x="486767" y="26181"/>
                    </a:moveTo>
                    <a:cubicBezTo>
                      <a:pt x="218796" y="-90024"/>
                      <a:pt x="-35839" y="195726"/>
                      <a:pt x="4166" y="584346"/>
                    </a:cubicBezTo>
                    <a:cubicBezTo>
                      <a:pt x="44171" y="972967"/>
                      <a:pt x="486767" y="913911"/>
                      <a:pt x="486767" y="913911"/>
                    </a:cubicBezTo>
                    <a:cubicBezTo>
                      <a:pt x="486767" y="913911"/>
                      <a:pt x="929361" y="972967"/>
                      <a:pt x="969367" y="584346"/>
                    </a:cubicBezTo>
                    <a:cubicBezTo>
                      <a:pt x="1010006" y="195726"/>
                      <a:pt x="755371" y="-90024"/>
                      <a:pt x="486767" y="261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5"/>
                  </a:gs>
                  <a:gs pos="52000">
                    <a:schemeClr val="accent4"/>
                  </a:gs>
                  <a:gs pos="100000">
                    <a:schemeClr val="accent5"/>
                  </a:gs>
                </a:gsLst>
                <a:lin ang="0" scaled="0"/>
              </a:gradFill>
              <a:ln>
                <a:noFill/>
              </a:ln>
              <a:effectLst>
                <a:outerShdw blurRad="128588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6211848" y="4703124"/>
                <a:ext cx="833476" cy="813120"/>
              </a:xfrm>
              <a:custGeom>
                <a:avLst/>
                <a:gdLst/>
                <a:ahLst/>
                <a:cxnLst/>
                <a:rect l="l" t="t" r="r" b="b"/>
                <a:pathLst>
                  <a:path w="833476" h="813120" extrusionOk="0">
                    <a:moveTo>
                      <a:pt x="21946" y="602300"/>
                    </a:moveTo>
                    <a:cubicBezTo>
                      <a:pt x="-18059" y="213680"/>
                      <a:pt x="236576" y="-72070"/>
                      <a:pt x="504546" y="44135"/>
                    </a:cubicBezTo>
                    <a:cubicBezTo>
                      <a:pt x="625832" y="-8570"/>
                      <a:pt x="743941" y="21275"/>
                      <a:pt x="833476" y="105095"/>
                    </a:cubicBezTo>
                    <a:cubicBezTo>
                      <a:pt x="742036" y="7940"/>
                      <a:pt x="615671" y="-30160"/>
                      <a:pt x="486766" y="26355"/>
                    </a:cubicBezTo>
                    <a:cubicBezTo>
                      <a:pt x="218796" y="-89850"/>
                      <a:pt x="-35839" y="195900"/>
                      <a:pt x="4166" y="584520"/>
                    </a:cubicBezTo>
                    <a:cubicBezTo>
                      <a:pt x="14961" y="690565"/>
                      <a:pt x="56236" y="763590"/>
                      <a:pt x="110211" y="813120"/>
                    </a:cubicBezTo>
                    <a:cubicBezTo>
                      <a:pt x="65126" y="764860"/>
                      <a:pt x="31471" y="696915"/>
                      <a:pt x="21946" y="602300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>
                <a:off x="6765290" y="4979821"/>
                <a:ext cx="302259" cy="191715"/>
              </a:xfrm>
              <a:custGeom>
                <a:avLst/>
                <a:gdLst/>
                <a:ahLst/>
                <a:cxnLst/>
                <a:rect l="l" t="t" r="r" b="b"/>
                <a:pathLst>
                  <a:path w="302259" h="191715" extrusionOk="0">
                    <a:moveTo>
                      <a:pt x="302260" y="138430"/>
                    </a:moveTo>
                    <a:cubicBezTo>
                      <a:pt x="302260" y="73660"/>
                      <a:pt x="224155" y="0"/>
                      <a:pt x="224155" y="0"/>
                    </a:cubicBezTo>
                    <a:cubicBezTo>
                      <a:pt x="166370" y="116205"/>
                      <a:pt x="0" y="184785"/>
                      <a:pt x="0" y="184785"/>
                    </a:cubicBezTo>
                    <a:cubicBezTo>
                      <a:pt x="167640" y="214630"/>
                      <a:pt x="302260" y="138430"/>
                      <a:pt x="302260" y="1384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>
                <a:off x="6663183" y="5188100"/>
                <a:ext cx="86994" cy="85090"/>
              </a:xfrm>
              <a:custGeom>
                <a:avLst/>
                <a:gdLst/>
                <a:ahLst/>
                <a:cxnLst/>
                <a:rect l="l" t="t" r="r" b="b"/>
                <a:pathLst>
                  <a:path w="86994" h="85090" extrusionOk="0">
                    <a:moveTo>
                      <a:pt x="35560" y="0"/>
                    </a:moveTo>
                    <a:lnTo>
                      <a:pt x="0" y="85090"/>
                    </a:lnTo>
                    <a:lnTo>
                      <a:pt x="86995" y="679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>
                <a:off x="6313804" y="4993791"/>
                <a:ext cx="306070" cy="176015"/>
              </a:xfrm>
              <a:custGeom>
                <a:avLst/>
                <a:gdLst/>
                <a:ahLst/>
                <a:cxnLst/>
                <a:rect l="l" t="t" r="r" b="b"/>
                <a:pathLst>
                  <a:path w="306070" h="176015" extrusionOk="0">
                    <a:moveTo>
                      <a:pt x="306070" y="166370"/>
                    </a:moveTo>
                    <a:cubicBezTo>
                      <a:pt x="140335" y="116840"/>
                      <a:pt x="62230" y="0"/>
                      <a:pt x="62230" y="0"/>
                    </a:cubicBezTo>
                    <a:cubicBezTo>
                      <a:pt x="0" y="57785"/>
                      <a:pt x="0" y="141605"/>
                      <a:pt x="0" y="141605"/>
                    </a:cubicBezTo>
                    <a:cubicBezTo>
                      <a:pt x="103505" y="200025"/>
                      <a:pt x="306070" y="166370"/>
                      <a:pt x="306070" y="1663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>
                <a:off x="6261100" y="5238900"/>
                <a:ext cx="874394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874394" h="274320" extrusionOk="0">
                    <a:moveTo>
                      <a:pt x="696595" y="71755"/>
                    </a:moveTo>
                    <a:lnTo>
                      <a:pt x="644525" y="146685"/>
                    </a:lnTo>
                    <a:lnTo>
                      <a:pt x="627380" y="89535"/>
                    </a:lnTo>
                    <a:cubicBezTo>
                      <a:pt x="596265" y="95885"/>
                      <a:pt x="565785" y="100965"/>
                      <a:pt x="536575" y="104140"/>
                    </a:cubicBezTo>
                    <a:lnTo>
                      <a:pt x="495300" y="167640"/>
                    </a:lnTo>
                    <a:lnTo>
                      <a:pt x="457835" y="109855"/>
                    </a:lnTo>
                    <a:cubicBezTo>
                      <a:pt x="406400" y="111125"/>
                      <a:pt x="356870" y="108585"/>
                      <a:pt x="311785" y="103505"/>
                    </a:cubicBezTo>
                    <a:lnTo>
                      <a:pt x="254000" y="167640"/>
                    </a:lnTo>
                    <a:lnTo>
                      <a:pt x="219710" y="88900"/>
                    </a:lnTo>
                    <a:cubicBezTo>
                      <a:pt x="85090" y="61595"/>
                      <a:pt x="0" y="18415"/>
                      <a:pt x="0" y="18415"/>
                    </a:cubicBezTo>
                    <a:cubicBezTo>
                      <a:pt x="0" y="18415"/>
                      <a:pt x="64770" y="212090"/>
                      <a:pt x="305435" y="262255"/>
                    </a:cubicBezTo>
                    <a:cubicBezTo>
                      <a:pt x="324485" y="222885"/>
                      <a:pt x="355600" y="169545"/>
                      <a:pt x="359410" y="167005"/>
                    </a:cubicBezTo>
                    <a:cubicBezTo>
                      <a:pt x="359410" y="167005"/>
                      <a:pt x="386715" y="231140"/>
                      <a:pt x="403225" y="273685"/>
                    </a:cubicBezTo>
                    <a:cubicBezTo>
                      <a:pt x="410845" y="273685"/>
                      <a:pt x="417830" y="274320"/>
                      <a:pt x="426085" y="274320"/>
                    </a:cubicBezTo>
                    <a:cubicBezTo>
                      <a:pt x="476885" y="274320"/>
                      <a:pt x="522605" y="267970"/>
                      <a:pt x="563245" y="257810"/>
                    </a:cubicBezTo>
                    <a:cubicBezTo>
                      <a:pt x="567055" y="218440"/>
                      <a:pt x="572770" y="161290"/>
                      <a:pt x="573405" y="158750"/>
                    </a:cubicBezTo>
                    <a:lnTo>
                      <a:pt x="647065" y="227965"/>
                    </a:lnTo>
                    <a:cubicBezTo>
                      <a:pt x="814705" y="149860"/>
                      <a:pt x="874395" y="0"/>
                      <a:pt x="874395" y="0"/>
                    </a:cubicBezTo>
                    <a:cubicBezTo>
                      <a:pt x="813435" y="31115"/>
                      <a:pt x="754380" y="54610"/>
                      <a:pt x="696595" y="71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5" name="Google Shape;825;p5"/>
            <p:cNvGrpSpPr/>
            <p:nvPr/>
          </p:nvGrpSpPr>
          <p:grpSpPr>
            <a:xfrm>
              <a:off x="5237636" y="4405193"/>
              <a:ext cx="3907974" cy="738908"/>
              <a:chOff x="5448934" y="5582920"/>
              <a:chExt cx="6743700" cy="1275079"/>
            </a:xfrm>
          </p:grpSpPr>
          <p:sp>
            <p:nvSpPr>
              <p:cNvPr id="826" name="Google Shape;826;p5"/>
              <p:cNvSpPr/>
              <p:nvPr/>
            </p:nvSpPr>
            <p:spPr>
              <a:xfrm>
                <a:off x="5448934" y="5582920"/>
                <a:ext cx="6743065" cy="1275079"/>
              </a:xfrm>
              <a:custGeom>
                <a:avLst/>
                <a:gdLst/>
                <a:ahLst/>
                <a:cxnLst/>
                <a:rect l="l" t="t" r="r" b="b"/>
                <a:pathLst>
                  <a:path w="6743065" h="1275079" extrusionOk="0">
                    <a:moveTo>
                      <a:pt x="6743065" y="0"/>
                    </a:moveTo>
                    <a:cubicBezTo>
                      <a:pt x="6000750" y="33020"/>
                      <a:pt x="5338446" y="236855"/>
                      <a:pt x="4867275" y="545465"/>
                    </a:cubicBezTo>
                    <a:cubicBezTo>
                      <a:pt x="4338321" y="453390"/>
                      <a:pt x="3627121" y="601980"/>
                      <a:pt x="3312160" y="892175"/>
                    </a:cubicBezTo>
                    <a:cubicBezTo>
                      <a:pt x="2331721" y="533400"/>
                      <a:pt x="737870" y="688975"/>
                      <a:pt x="0" y="1275080"/>
                    </a:cubicBezTo>
                    <a:lnTo>
                      <a:pt x="6743065" y="1275080"/>
                    </a:lnTo>
                    <a:lnTo>
                      <a:pt x="67430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  <a:effectLst>
                <a:outerShdw blurRad="200025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>
                <a:off x="5449570" y="5582920"/>
                <a:ext cx="6743064" cy="1275079"/>
              </a:xfrm>
              <a:custGeom>
                <a:avLst/>
                <a:gdLst/>
                <a:ahLst/>
                <a:cxnLst/>
                <a:rect l="l" t="t" r="r" b="b"/>
                <a:pathLst>
                  <a:path w="6743064" h="1275079" extrusionOk="0">
                    <a:moveTo>
                      <a:pt x="3337560" y="917575"/>
                    </a:moveTo>
                    <a:cubicBezTo>
                      <a:pt x="3652520" y="627380"/>
                      <a:pt x="4363085" y="478790"/>
                      <a:pt x="4892675" y="570865"/>
                    </a:cubicBezTo>
                    <a:cubicBezTo>
                      <a:pt x="5358130" y="265430"/>
                      <a:pt x="6010910" y="63500"/>
                      <a:pt x="6743065" y="26670"/>
                    </a:cubicBezTo>
                    <a:lnTo>
                      <a:pt x="6743065" y="0"/>
                    </a:lnTo>
                    <a:cubicBezTo>
                      <a:pt x="6000750" y="33020"/>
                      <a:pt x="5338445" y="236855"/>
                      <a:pt x="4867275" y="545465"/>
                    </a:cubicBezTo>
                    <a:cubicBezTo>
                      <a:pt x="4338320" y="453390"/>
                      <a:pt x="3627120" y="601980"/>
                      <a:pt x="3312160" y="892175"/>
                    </a:cubicBezTo>
                    <a:cubicBezTo>
                      <a:pt x="2331720" y="533400"/>
                      <a:pt x="737870" y="688975"/>
                      <a:pt x="0" y="1275080"/>
                    </a:cubicBezTo>
                    <a:lnTo>
                      <a:pt x="58420" y="1275080"/>
                    </a:lnTo>
                    <a:cubicBezTo>
                      <a:pt x="809625" y="709295"/>
                      <a:pt x="2371090" y="563880"/>
                      <a:pt x="3337560" y="917575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  <a:effectLst>
                <a:outerShdw blurRad="200025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8" name="Google Shape;828;p5"/>
            <p:cNvGrpSpPr/>
            <p:nvPr/>
          </p:nvGrpSpPr>
          <p:grpSpPr>
            <a:xfrm>
              <a:off x="0" y="4827894"/>
              <a:ext cx="3907659" cy="315836"/>
              <a:chOff x="0" y="6304677"/>
              <a:chExt cx="6845934" cy="553322"/>
            </a:xfrm>
          </p:grpSpPr>
          <p:sp>
            <p:nvSpPr>
              <p:cNvPr id="829" name="Google Shape;829;p5"/>
              <p:cNvSpPr/>
              <p:nvPr/>
            </p:nvSpPr>
            <p:spPr>
              <a:xfrm>
                <a:off x="0" y="6304876"/>
                <a:ext cx="6845934" cy="553123"/>
              </a:xfrm>
              <a:custGeom>
                <a:avLst/>
                <a:gdLst/>
                <a:ahLst/>
                <a:cxnLst/>
                <a:rect l="l" t="t" r="r" b="b"/>
                <a:pathLst>
                  <a:path w="6845934" h="553123" extrusionOk="0">
                    <a:moveTo>
                      <a:pt x="0" y="553123"/>
                    </a:moveTo>
                    <a:lnTo>
                      <a:pt x="6845935" y="553123"/>
                    </a:lnTo>
                    <a:cubicBezTo>
                      <a:pt x="6209665" y="-132677"/>
                      <a:pt x="4060190" y="-172682"/>
                      <a:pt x="3308985" y="434379"/>
                    </a:cubicBezTo>
                    <a:cubicBezTo>
                      <a:pt x="2988945" y="271818"/>
                      <a:pt x="2410460" y="235623"/>
                      <a:pt x="2032635" y="341033"/>
                    </a:cubicBezTo>
                    <a:cubicBezTo>
                      <a:pt x="1687195" y="-62827"/>
                      <a:pt x="470535" y="-109182"/>
                      <a:pt x="0" y="208318"/>
                    </a:cubicBezTo>
                    <a:lnTo>
                      <a:pt x="0" y="55312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0" scaled="0"/>
              </a:gradFill>
              <a:ln>
                <a:noFill/>
              </a:ln>
              <a:effectLst>
                <a:outerShdw blurRad="200025" algn="bl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0" name="Google Shape;830;p5"/>
              <p:cNvGrpSpPr/>
              <p:nvPr/>
            </p:nvGrpSpPr>
            <p:grpSpPr>
              <a:xfrm>
                <a:off x="0" y="6304677"/>
                <a:ext cx="6835140" cy="542527"/>
                <a:chOff x="0" y="6304677"/>
                <a:chExt cx="6835140" cy="542527"/>
              </a:xfrm>
            </p:grpSpPr>
            <p:sp>
              <p:nvSpPr>
                <p:cNvPr id="831" name="Google Shape;831;p5"/>
                <p:cNvSpPr/>
                <p:nvPr/>
              </p:nvSpPr>
              <p:spPr>
                <a:xfrm>
                  <a:off x="2033270" y="6312109"/>
                  <a:ext cx="4801870" cy="53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1870" h="535095" extrusionOk="0">
                      <a:moveTo>
                        <a:pt x="24130" y="359200"/>
                      </a:moveTo>
                      <a:cubicBezTo>
                        <a:pt x="401955" y="253790"/>
                        <a:pt x="980440" y="289350"/>
                        <a:pt x="1300480" y="452545"/>
                      </a:cubicBezTo>
                      <a:cubicBezTo>
                        <a:pt x="2038350" y="-143720"/>
                        <a:pt x="4124960" y="-115780"/>
                        <a:pt x="4801870" y="535096"/>
                      </a:cubicBezTo>
                      <a:cubicBezTo>
                        <a:pt x="4152900" y="-139910"/>
                        <a:pt x="2022475" y="-176740"/>
                        <a:pt x="1275080" y="427145"/>
                      </a:cubicBezTo>
                      <a:cubicBezTo>
                        <a:pt x="955675" y="264585"/>
                        <a:pt x="378460" y="228390"/>
                        <a:pt x="0" y="333800"/>
                      </a:cubicBezTo>
                      <a:cubicBezTo>
                        <a:pt x="8890" y="342055"/>
                        <a:pt x="16510" y="350310"/>
                        <a:pt x="24130" y="35920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p5"/>
                <p:cNvSpPr/>
                <p:nvPr/>
              </p:nvSpPr>
              <p:spPr>
                <a:xfrm>
                  <a:off x="0" y="6304677"/>
                  <a:ext cx="2018029" cy="325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8029" h="325357" extrusionOk="0">
                      <a:moveTo>
                        <a:pt x="0" y="254873"/>
                      </a:moveTo>
                      <a:cubicBezTo>
                        <a:pt x="454025" y="-51832"/>
                        <a:pt x="1628140" y="-40403"/>
                        <a:pt x="2018030" y="325357"/>
                      </a:cubicBezTo>
                      <a:cubicBezTo>
                        <a:pt x="1654810" y="-63898"/>
                        <a:pt x="464185" y="-105173"/>
                        <a:pt x="0" y="208517"/>
                      </a:cubicBezTo>
                      <a:lnTo>
                        <a:pt x="0" y="254873"/>
                      </a:ln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33" name="Google Shape;833;p5"/>
            <p:cNvGrpSpPr/>
            <p:nvPr/>
          </p:nvGrpSpPr>
          <p:grpSpPr>
            <a:xfrm>
              <a:off x="7625843" y="4637022"/>
              <a:ext cx="1519400" cy="507079"/>
              <a:chOff x="9570084" y="5982970"/>
              <a:chExt cx="2621915" cy="875029"/>
            </a:xfrm>
          </p:grpSpPr>
          <p:sp>
            <p:nvSpPr>
              <p:cNvPr id="834" name="Google Shape;834;p5"/>
              <p:cNvSpPr/>
              <p:nvPr/>
            </p:nvSpPr>
            <p:spPr>
              <a:xfrm>
                <a:off x="9570084" y="5982970"/>
                <a:ext cx="2621915" cy="875029"/>
              </a:xfrm>
              <a:custGeom>
                <a:avLst/>
                <a:gdLst/>
                <a:ahLst/>
                <a:cxnLst/>
                <a:rect l="l" t="t" r="r" b="b"/>
                <a:pathLst>
                  <a:path w="2621915" h="875029" extrusionOk="0">
                    <a:moveTo>
                      <a:pt x="1299210" y="472440"/>
                    </a:moveTo>
                    <a:cubicBezTo>
                      <a:pt x="835025" y="353695"/>
                      <a:pt x="257810" y="532130"/>
                      <a:pt x="0" y="875030"/>
                    </a:cubicBezTo>
                    <a:lnTo>
                      <a:pt x="2621915" y="875030"/>
                    </a:lnTo>
                    <a:lnTo>
                      <a:pt x="2621915" y="0"/>
                    </a:lnTo>
                    <a:cubicBezTo>
                      <a:pt x="2083435" y="80645"/>
                      <a:pt x="1621155" y="249555"/>
                      <a:pt x="1299210" y="4724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0" scaled="0"/>
              </a:gradFill>
              <a:ln>
                <a:noFill/>
              </a:ln>
              <a:effectLst>
                <a:outerShdw blurRad="200025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5"/>
              <p:cNvSpPr/>
              <p:nvPr/>
            </p:nvSpPr>
            <p:spPr>
              <a:xfrm>
                <a:off x="9570084" y="5982970"/>
                <a:ext cx="2621915" cy="875029"/>
              </a:xfrm>
              <a:custGeom>
                <a:avLst/>
                <a:gdLst/>
                <a:ahLst/>
                <a:cxnLst/>
                <a:rect l="l" t="t" r="r" b="b"/>
                <a:pathLst>
                  <a:path w="2621915" h="875029" extrusionOk="0">
                    <a:moveTo>
                      <a:pt x="1324610" y="497840"/>
                    </a:moveTo>
                    <a:cubicBezTo>
                      <a:pt x="1641475" y="278130"/>
                      <a:pt x="2094865" y="111760"/>
                      <a:pt x="2621915" y="29210"/>
                    </a:cubicBezTo>
                    <a:lnTo>
                      <a:pt x="2621915" y="0"/>
                    </a:lnTo>
                    <a:cubicBezTo>
                      <a:pt x="2083435" y="81280"/>
                      <a:pt x="1621155" y="249555"/>
                      <a:pt x="1299210" y="472440"/>
                    </a:cubicBezTo>
                    <a:cubicBezTo>
                      <a:pt x="835025" y="353695"/>
                      <a:pt x="257810" y="532130"/>
                      <a:pt x="0" y="875030"/>
                    </a:cubicBezTo>
                    <a:lnTo>
                      <a:pt x="45085" y="875030"/>
                    </a:lnTo>
                    <a:cubicBezTo>
                      <a:pt x="311785" y="548640"/>
                      <a:pt x="871855" y="382270"/>
                      <a:pt x="1324610" y="497840"/>
                    </a:cubicBezTo>
                    <a:close/>
                  </a:path>
                </a:pathLst>
              </a:custGeom>
              <a:solidFill>
                <a:srgbClr val="FFFFFF">
                  <a:alpha val="2291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6" name="Google Shape;836;p5"/>
            <p:cNvGrpSpPr/>
            <p:nvPr/>
          </p:nvGrpSpPr>
          <p:grpSpPr>
            <a:xfrm>
              <a:off x="412774" y="425444"/>
              <a:ext cx="320992" cy="323373"/>
              <a:chOff x="3070860" y="2168525"/>
              <a:chExt cx="427989" cy="431164"/>
            </a:xfrm>
          </p:grpSpPr>
          <p:sp>
            <p:nvSpPr>
              <p:cNvPr id="837" name="Google Shape;837;p5"/>
              <p:cNvSpPr/>
              <p:nvPr/>
            </p:nvSpPr>
            <p:spPr>
              <a:xfrm>
                <a:off x="3070860" y="2168525"/>
                <a:ext cx="427989" cy="431164"/>
              </a:xfrm>
              <a:custGeom>
                <a:avLst/>
                <a:gdLst/>
                <a:ahLst/>
                <a:cxnLst/>
                <a:rect l="l" t="t" r="r" b="b"/>
                <a:pathLst>
                  <a:path w="427989" h="431164" extrusionOk="0">
                    <a:moveTo>
                      <a:pt x="236220" y="319405"/>
                    </a:moveTo>
                    <a:lnTo>
                      <a:pt x="365760" y="401955"/>
                    </a:lnTo>
                    <a:lnTo>
                      <a:pt x="325120" y="255905"/>
                    </a:lnTo>
                    <a:lnTo>
                      <a:pt x="427990" y="182245"/>
                    </a:lnTo>
                    <a:lnTo>
                      <a:pt x="303530" y="178435"/>
                    </a:lnTo>
                    <a:lnTo>
                      <a:pt x="254000" y="0"/>
                    </a:lnTo>
                    <a:lnTo>
                      <a:pt x="183515" y="173990"/>
                    </a:lnTo>
                    <a:lnTo>
                      <a:pt x="0" y="168275"/>
                    </a:lnTo>
                    <a:lnTo>
                      <a:pt x="147955" y="262890"/>
                    </a:lnTo>
                    <a:lnTo>
                      <a:pt x="80010" y="4311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  <a:effectLst>
                <a:outerShdw blurRad="114300" dist="19050" dir="5400000" algn="bl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8" name="Google Shape;838;p5"/>
              <p:cNvGrpSpPr/>
              <p:nvPr/>
            </p:nvGrpSpPr>
            <p:grpSpPr>
              <a:xfrm>
                <a:off x="3070860" y="2168525"/>
                <a:ext cx="427989" cy="194310"/>
                <a:chOff x="3070860" y="2168525"/>
                <a:chExt cx="427989" cy="194310"/>
              </a:xfrm>
            </p:grpSpPr>
            <p:sp>
              <p:nvSpPr>
                <p:cNvPr id="839" name="Google Shape;839;p5"/>
                <p:cNvSpPr/>
                <p:nvPr/>
              </p:nvSpPr>
              <p:spPr>
                <a:xfrm>
                  <a:off x="3383915" y="2346960"/>
                  <a:ext cx="114934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4" h="15875" extrusionOk="0">
                      <a:moveTo>
                        <a:pt x="3175" y="12700"/>
                      </a:moveTo>
                      <a:lnTo>
                        <a:pt x="98425" y="15875"/>
                      </a:lnTo>
                      <a:lnTo>
                        <a:pt x="114935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p5"/>
                <p:cNvSpPr/>
                <p:nvPr/>
              </p:nvSpPr>
              <p:spPr>
                <a:xfrm>
                  <a:off x="3070860" y="2168525"/>
                  <a:ext cx="260985" cy="186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85" h="186689" extrusionOk="0">
                      <a:moveTo>
                        <a:pt x="196215" y="186690"/>
                      </a:moveTo>
                      <a:lnTo>
                        <a:pt x="260985" y="26035"/>
                      </a:lnTo>
                      <a:lnTo>
                        <a:pt x="254000" y="0"/>
                      </a:lnTo>
                      <a:lnTo>
                        <a:pt x="183515" y="173990"/>
                      </a:lnTo>
                      <a:lnTo>
                        <a:pt x="0" y="168275"/>
                      </a:lnTo>
                      <a:lnTo>
                        <a:pt x="19685" y="180975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41" name="Google Shape;841;p5"/>
            <p:cNvGrpSpPr/>
            <p:nvPr/>
          </p:nvGrpSpPr>
          <p:grpSpPr>
            <a:xfrm>
              <a:off x="355760" y="1090727"/>
              <a:ext cx="1406539" cy="530502"/>
              <a:chOff x="8135619" y="1859546"/>
              <a:chExt cx="2475865" cy="933818"/>
            </a:xfrm>
          </p:grpSpPr>
          <p:sp>
            <p:nvSpPr>
              <p:cNvPr id="842" name="Google Shape;842;p5"/>
              <p:cNvSpPr/>
              <p:nvPr/>
            </p:nvSpPr>
            <p:spPr>
              <a:xfrm>
                <a:off x="8135619" y="1859546"/>
                <a:ext cx="2475865" cy="933183"/>
              </a:xfrm>
              <a:custGeom>
                <a:avLst/>
                <a:gdLst/>
                <a:ahLst/>
                <a:cxnLst/>
                <a:rect l="l" t="t" r="r" b="b"/>
                <a:pathLst>
                  <a:path w="2475865" h="933183" extrusionOk="0">
                    <a:moveTo>
                      <a:pt x="247650" y="255004"/>
                    </a:moveTo>
                    <a:cubicBezTo>
                      <a:pt x="482600" y="161659"/>
                      <a:pt x="681355" y="199759"/>
                      <a:pt x="681355" y="199759"/>
                    </a:cubicBezTo>
                    <a:cubicBezTo>
                      <a:pt x="681355" y="199759"/>
                      <a:pt x="721995" y="334379"/>
                      <a:pt x="875665" y="488684"/>
                    </a:cubicBezTo>
                    <a:cubicBezTo>
                      <a:pt x="1003936" y="616954"/>
                      <a:pt x="1073150" y="619494"/>
                      <a:pt x="1105536" y="606159"/>
                    </a:cubicBezTo>
                    <a:cubicBezTo>
                      <a:pt x="1096646" y="568694"/>
                      <a:pt x="1060450" y="469634"/>
                      <a:pt x="1060450" y="469634"/>
                    </a:cubicBezTo>
                    <a:lnTo>
                      <a:pt x="1130300" y="492494"/>
                    </a:lnTo>
                    <a:lnTo>
                      <a:pt x="1237615" y="463284"/>
                    </a:lnTo>
                    <a:lnTo>
                      <a:pt x="1273811" y="399784"/>
                    </a:lnTo>
                    <a:cubicBezTo>
                      <a:pt x="1273811" y="399784"/>
                      <a:pt x="1312546" y="518529"/>
                      <a:pt x="1322071" y="533769"/>
                    </a:cubicBezTo>
                    <a:cubicBezTo>
                      <a:pt x="1370330" y="492494"/>
                      <a:pt x="1428115" y="432804"/>
                      <a:pt x="1477646" y="350889"/>
                    </a:cubicBezTo>
                    <a:cubicBezTo>
                      <a:pt x="1562100" y="210554"/>
                      <a:pt x="1527811" y="89269"/>
                      <a:pt x="1527811" y="89269"/>
                    </a:cubicBezTo>
                    <a:cubicBezTo>
                      <a:pt x="1527811" y="89269"/>
                      <a:pt x="1843405" y="-44716"/>
                      <a:pt x="2136775" y="15609"/>
                    </a:cubicBezTo>
                    <a:cubicBezTo>
                      <a:pt x="2430780" y="75299"/>
                      <a:pt x="2475865" y="159754"/>
                      <a:pt x="2475865" y="159754"/>
                    </a:cubicBezTo>
                    <a:cubicBezTo>
                      <a:pt x="2475865" y="159754"/>
                      <a:pt x="2321561" y="150864"/>
                      <a:pt x="2148840" y="243574"/>
                    </a:cubicBezTo>
                    <a:cubicBezTo>
                      <a:pt x="2019300" y="312789"/>
                      <a:pt x="2040890" y="415024"/>
                      <a:pt x="2040890" y="415024"/>
                    </a:cubicBezTo>
                    <a:cubicBezTo>
                      <a:pt x="2040890" y="415024"/>
                      <a:pt x="1941196" y="383909"/>
                      <a:pt x="1811655" y="446774"/>
                    </a:cubicBezTo>
                    <a:cubicBezTo>
                      <a:pt x="1699261" y="502019"/>
                      <a:pt x="1737996" y="632829"/>
                      <a:pt x="1737996" y="632829"/>
                    </a:cubicBezTo>
                    <a:cubicBezTo>
                      <a:pt x="1737996" y="632829"/>
                      <a:pt x="1609725" y="570599"/>
                      <a:pt x="1493521" y="660769"/>
                    </a:cubicBezTo>
                    <a:cubicBezTo>
                      <a:pt x="1337311" y="782689"/>
                      <a:pt x="1365886" y="933184"/>
                      <a:pt x="1365886" y="933184"/>
                    </a:cubicBezTo>
                    <a:cubicBezTo>
                      <a:pt x="1365886" y="933184"/>
                      <a:pt x="1181100" y="735699"/>
                      <a:pt x="1009015" y="734429"/>
                    </a:cubicBezTo>
                    <a:cubicBezTo>
                      <a:pt x="887095" y="733794"/>
                      <a:pt x="862965" y="801104"/>
                      <a:pt x="862965" y="801104"/>
                    </a:cubicBezTo>
                    <a:cubicBezTo>
                      <a:pt x="862965" y="801104"/>
                      <a:pt x="780415" y="663944"/>
                      <a:pt x="668655" y="629019"/>
                    </a:cubicBezTo>
                    <a:cubicBezTo>
                      <a:pt x="540386" y="589014"/>
                      <a:pt x="463550" y="629019"/>
                      <a:pt x="463550" y="629019"/>
                    </a:cubicBezTo>
                    <a:cubicBezTo>
                      <a:pt x="463550" y="629019"/>
                      <a:pt x="490220" y="453759"/>
                      <a:pt x="323850" y="413754"/>
                    </a:cubicBezTo>
                    <a:cubicBezTo>
                      <a:pt x="147320" y="371844"/>
                      <a:pt x="0" y="495669"/>
                      <a:pt x="0" y="495669"/>
                    </a:cubicBezTo>
                    <a:cubicBezTo>
                      <a:pt x="0" y="495669"/>
                      <a:pt x="12700" y="348349"/>
                      <a:pt x="247650" y="2550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5"/>
              <p:cNvSpPr/>
              <p:nvPr/>
            </p:nvSpPr>
            <p:spPr>
              <a:xfrm>
                <a:off x="8135619" y="2051608"/>
                <a:ext cx="1365885" cy="741756"/>
              </a:xfrm>
              <a:custGeom>
                <a:avLst/>
                <a:gdLst/>
                <a:ahLst/>
                <a:cxnLst/>
                <a:rect l="l" t="t" r="r" b="b"/>
                <a:pathLst>
                  <a:path w="1365885" h="741756" extrusionOk="0">
                    <a:moveTo>
                      <a:pt x="247650" y="62941"/>
                    </a:moveTo>
                    <a:cubicBezTo>
                      <a:pt x="482600" y="-30404"/>
                      <a:pt x="681355" y="7696"/>
                      <a:pt x="681355" y="7696"/>
                    </a:cubicBezTo>
                    <a:cubicBezTo>
                      <a:pt x="681355" y="7696"/>
                      <a:pt x="721995" y="142316"/>
                      <a:pt x="875665" y="296621"/>
                    </a:cubicBezTo>
                    <a:cubicBezTo>
                      <a:pt x="1003936" y="424891"/>
                      <a:pt x="1073150" y="427431"/>
                      <a:pt x="1105536" y="414096"/>
                    </a:cubicBezTo>
                    <a:cubicBezTo>
                      <a:pt x="1096646" y="376631"/>
                      <a:pt x="1060450" y="277571"/>
                      <a:pt x="1060450" y="277571"/>
                    </a:cubicBezTo>
                    <a:lnTo>
                      <a:pt x="1130300" y="300431"/>
                    </a:lnTo>
                    <a:lnTo>
                      <a:pt x="1179830" y="285826"/>
                    </a:lnTo>
                    <a:lnTo>
                      <a:pt x="1365886" y="741756"/>
                    </a:lnTo>
                    <a:cubicBezTo>
                      <a:pt x="1365886" y="741756"/>
                      <a:pt x="1181100" y="544271"/>
                      <a:pt x="1009015" y="543001"/>
                    </a:cubicBezTo>
                    <a:cubicBezTo>
                      <a:pt x="887095" y="542366"/>
                      <a:pt x="862965" y="609676"/>
                      <a:pt x="862965" y="609676"/>
                    </a:cubicBezTo>
                    <a:cubicBezTo>
                      <a:pt x="862965" y="609676"/>
                      <a:pt x="780415" y="472516"/>
                      <a:pt x="668655" y="437591"/>
                    </a:cubicBezTo>
                    <a:cubicBezTo>
                      <a:pt x="540386" y="397586"/>
                      <a:pt x="463550" y="437591"/>
                      <a:pt x="463550" y="437591"/>
                    </a:cubicBezTo>
                    <a:cubicBezTo>
                      <a:pt x="463550" y="437591"/>
                      <a:pt x="490220" y="262331"/>
                      <a:pt x="323850" y="222326"/>
                    </a:cubicBezTo>
                    <a:cubicBezTo>
                      <a:pt x="147320" y="180416"/>
                      <a:pt x="0" y="304241"/>
                      <a:pt x="0" y="304241"/>
                    </a:cubicBezTo>
                    <a:cubicBezTo>
                      <a:pt x="0" y="304241"/>
                      <a:pt x="12700" y="156286"/>
                      <a:pt x="247650" y="629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4" name="Google Shape;844;p5"/>
              <p:cNvGrpSpPr/>
              <p:nvPr/>
            </p:nvGrpSpPr>
            <p:grpSpPr>
              <a:xfrm>
                <a:off x="8135619" y="1859778"/>
                <a:ext cx="2475230" cy="800871"/>
                <a:chOff x="8135619" y="1859778"/>
                <a:chExt cx="2475230" cy="800871"/>
              </a:xfrm>
            </p:grpSpPr>
            <p:sp>
              <p:nvSpPr>
                <p:cNvPr id="845" name="Google Shape;845;p5"/>
                <p:cNvSpPr/>
                <p:nvPr/>
              </p:nvSpPr>
              <p:spPr>
                <a:xfrm>
                  <a:off x="8896350" y="2210435"/>
                  <a:ext cx="521334" cy="279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334" h="279031" extrusionOk="0">
                      <a:moveTo>
                        <a:pt x="114935" y="137160"/>
                      </a:moveTo>
                      <a:cubicBezTo>
                        <a:pt x="66040" y="88265"/>
                        <a:pt x="28575" y="41275"/>
                        <a:pt x="0" y="0"/>
                      </a:cubicBezTo>
                      <a:cubicBezTo>
                        <a:pt x="29845" y="45720"/>
                        <a:pt x="71120" y="99695"/>
                        <a:pt x="127635" y="156210"/>
                      </a:cubicBezTo>
                      <a:cubicBezTo>
                        <a:pt x="255905" y="284480"/>
                        <a:pt x="325120" y="287020"/>
                        <a:pt x="357505" y="273685"/>
                      </a:cubicBezTo>
                      <a:cubicBezTo>
                        <a:pt x="348615" y="236220"/>
                        <a:pt x="312420" y="137160"/>
                        <a:pt x="312420" y="137160"/>
                      </a:cubicBezTo>
                      <a:lnTo>
                        <a:pt x="382270" y="160020"/>
                      </a:lnTo>
                      <a:lnTo>
                        <a:pt x="489585" y="130810"/>
                      </a:lnTo>
                      <a:lnTo>
                        <a:pt x="521335" y="74295"/>
                      </a:lnTo>
                      <a:cubicBezTo>
                        <a:pt x="516255" y="59055"/>
                        <a:pt x="512445" y="48260"/>
                        <a:pt x="512445" y="48260"/>
                      </a:cubicBezTo>
                      <a:lnTo>
                        <a:pt x="476250" y="111760"/>
                      </a:lnTo>
                      <a:lnTo>
                        <a:pt x="368935" y="140970"/>
                      </a:lnTo>
                      <a:lnTo>
                        <a:pt x="299085" y="118110"/>
                      </a:lnTo>
                      <a:cubicBezTo>
                        <a:pt x="299085" y="118110"/>
                        <a:pt x="335280" y="217170"/>
                        <a:pt x="344170" y="254635"/>
                      </a:cubicBezTo>
                      <a:cubicBezTo>
                        <a:pt x="312420" y="268605"/>
                        <a:pt x="243205" y="265430"/>
                        <a:pt x="114935" y="13716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5"/>
                <p:cNvSpPr/>
                <p:nvPr/>
              </p:nvSpPr>
              <p:spPr>
                <a:xfrm>
                  <a:off x="9460865" y="1859778"/>
                  <a:ext cx="1149984" cy="552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984" h="552585" extrusionOk="0">
                      <a:moveTo>
                        <a:pt x="8890" y="552586"/>
                      </a:moveTo>
                      <a:cubicBezTo>
                        <a:pt x="57150" y="511311"/>
                        <a:pt x="114935" y="451621"/>
                        <a:pt x="164465" y="369706"/>
                      </a:cubicBezTo>
                      <a:cubicBezTo>
                        <a:pt x="248920" y="229371"/>
                        <a:pt x="214630" y="108086"/>
                        <a:pt x="214630" y="108086"/>
                      </a:cubicBezTo>
                      <a:cubicBezTo>
                        <a:pt x="214630" y="108086"/>
                        <a:pt x="530225" y="-25899"/>
                        <a:pt x="823595" y="34426"/>
                      </a:cubicBezTo>
                      <a:cubicBezTo>
                        <a:pt x="1030605" y="76971"/>
                        <a:pt x="1114425" y="130946"/>
                        <a:pt x="1145540" y="159521"/>
                      </a:cubicBezTo>
                      <a:cubicBezTo>
                        <a:pt x="1148080" y="159521"/>
                        <a:pt x="1149985" y="159521"/>
                        <a:pt x="1149985" y="159521"/>
                      </a:cubicBezTo>
                      <a:cubicBezTo>
                        <a:pt x="1149985" y="159521"/>
                        <a:pt x="1104900" y="75066"/>
                        <a:pt x="810895" y="15376"/>
                      </a:cubicBezTo>
                      <a:cubicBezTo>
                        <a:pt x="516890" y="-44314"/>
                        <a:pt x="201930" y="89036"/>
                        <a:pt x="201930" y="89036"/>
                      </a:cubicBezTo>
                      <a:cubicBezTo>
                        <a:pt x="201930" y="89036"/>
                        <a:pt x="236855" y="210321"/>
                        <a:pt x="151765" y="350656"/>
                      </a:cubicBezTo>
                      <a:cubicBezTo>
                        <a:pt x="103505" y="430666"/>
                        <a:pt x="47625" y="489721"/>
                        <a:pt x="0" y="530996"/>
                      </a:cubicBezTo>
                      <a:cubicBezTo>
                        <a:pt x="3810" y="541156"/>
                        <a:pt x="6985" y="548776"/>
                        <a:pt x="8890" y="552586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5"/>
                <p:cNvSpPr/>
                <p:nvPr/>
              </p:nvSpPr>
              <p:spPr>
                <a:xfrm>
                  <a:off x="8135619" y="2051608"/>
                  <a:ext cx="687705" cy="302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705" h="302970" extrusionOk="0">
                      <a:moveTo>
                        <a:pt x="260350" y="81991"/>
                      </a:moveTo>
                      <a:cubicBezTo>
                        <a:pt x="471170" y="-1829"/>
                        <a:pt x="652780" y="20396"/>
                        <a:pt x="687705" y="25476"/>
                      </a:cubicBezTo>
                      <a:cubicBezTo>
                        <a:pt x="683261" y="14046"/>
                        <a:pt x="681355" y="7696"/>
                        <a:pt x="681355" y="7696"/>
                      </a:cubicBezTo>
                      <a:cubicBezTo>
                        <a:pt x="681355" y="7696"/>
                        <a:pt x="483236" y="-30404"/>
                        <a:pt x="247650" y="62941"/>
                      </a:cubicBezTo>
                      <a:cubicBezTo>
                        <a:pt x="12700" y="156286"/>
                        <a:pt x="0" y="302971"/>
                        <a:pt x="0" y="302971"/>
                      </a:cubicBezTo>
                      <a:cubicBezTo>
                        <a:pt x="0" y="302971"/>
                        <a:pt x="7620" y="296621"/>
                        <a:pt x="22225" y="286461"/>
                      </a:cubicBezTo>
                      <a:cubicBezTo>
                        <a:pt x="41275" y="237566"/>
                        <a:pt x="97155" y="146761"/>
                        <a:pt x="260350" y="81991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5"/>
                <p:cNvSpPr/>
                <p:nvPr/>
              </p:nvSpPr>
              <p:spPr>
                <a:xfrm>
                  <a:off x="8997950" y="2659379"/>
                  <a:ext cx="634" cy="1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270" extrusionOk="0">
                      <a:moveTo>
                        <a:pt x="0" y="0"/>
                      </a:moveTo>
                      <a:cubicBezTo>
                        <a:pt x="635" y="635"/>
                        <a:pt x="635" y="1270"/>
                        <a:pt x="635" y="1270"/>
                      </a:cubicBezTo>
                      <a:cubicBezTo>
                        <a:pt x="635" y="1270"/>
                        <a:pt x="635" y="1270"/>
                        <a:pt x="635" y="1270"/>
                      </a:cubicBezTo>
                      <a:cubicBezTo>
                        <a:pt x="0" y="635"/>
                        <a:pt x="0" y="635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49" name="Google Shape;849;p5"/>
              <p:cNvSpPr/>
              <p:nvPr/>
            </p:nvSpPr>
            <p:spPr>
              <a:xfrm>
                <a:off x="9260205" y="2402204"/>
                <a:ext cx="70484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70484" h="48260" extrusionOk="0">
                    <a:moveTo>
                      <a:pt x="0" y="0"/>
                    </a:moveTo>
                    <a:lnTo>
                      <a:pt x="10160" y="45085"/>
                    </a:lnTo>
                    <a:lnTo>
                      <a:pt x="70485" y="4826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5"/>
              <p:cNvSpPr/>
              <p:nvPr/>
            </p:nvSpPr>
            <p:spPr>
              <a:xfrm>
                <a:off x="9373869" y="2359660"/>
                <a:ext cx="50165" cy="77469"/>
              </a:xfrm>
              <a:custGeom>
                <a:avLst/>
                <a:gdLst/>
                <a:ahLst/>
                <a:cxnLst/>
                <a:rect l="l" t="t" r="r" b="b"/>
                <a:pathLst>
                  <a:path w="50165" h="77469" extrusionOk="0">
                    <a:moveTo>
                      <a:pt x="35561" y="0"/>
                    </a:moveTo>
                    <a:lnTo>
                      <a:pt x="50165" y="43815"/>
                    </a:lnTo>
                    <a:lnTo>
                      <a:pt x="0" y="7747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1" name="Google Shape;851;p5"/>
            <p:cNvGrpSpPr/>
            <p:nvPr/>
          </p:nvGrpSpPr>
          <p:grpSpPr>
            <a:xfrm>
              <a:off x="8001504" y="1648996"/>
              <a:ext cx="718660" cy="337184"/>
              <a:chOff x="9069705" y="3528695"/>
              <a:chExt cx="958214" cy="449579"/>
            </a:xfrm>
          </p:grpSpPr>
          <p:sp>
            <p:nvSpPr>
              <p:cNvPr id="852" name="Google Shape;852;p5"/>
              <p:cNvSpPr/>
              <p:nvPr/>
            </p:nvSpPr>
            <p:spPr>
              <a:xfrm>
                <a:off x="9069705" y="3528695"/>
                <a:ext cx="958214" cy="449579"/>
              </a:xfrm>
              <a:custGeom>
                <a:avLst/>
                <a:gdLst/>
                <a:ahLst/>
                <a:cxnLst/>
                <a:rect l="l" t="t" r="r" b="b"/>
                <a:pathLst>
                  <a:path w="958214" h="449579" extrusionOk="0">
                    <a:moveTo>
                      <a:pt x="328295" y="37465"/>
                    </a:moveTo>
                    <a:cubicBezTo>
                      <a:pt x="328295" y="37465"/>
                      <a:pt x="323214" y="142240"/>
                      <a:pt x="433705" y="197485"/>
                    </a:cubicBezTo>
                    <a:cubicBezTo>
                      <a:pt x="442595" y="191135"/>
                      <a:pt x="433070" y="144145"/>
                      <a:pt x="433070" y="133350"/>
                    </a:cubicBezTo>
                    <a:cubicBezTo>
                      <a:pt x="450214" y="147320"/>
                      <a:pt x="456564" y="185420"/>
                      <a:pt x="478789" y="187325"/>
                    </a:cubicBezTo>
                    <a:cubicBezTo>
                      <a:pt x="502285" y="189865"/>
                      <a:pt x="505460" y="163830"/>
                      <a:pt x="525780" y="144145"/>
                    </a:cubicBezTo>
                    <a:cubicBezTo>
                      <a:pt x="524510" y="162560"/>
                      <a:pt x="521335" y="190500"/>
                      <a:pt x="523875" y="208915"/>
                    </a:cubicBezTo>
                    <a:cubicBezTo>
                      <a:pt x="605155" y="193040"/>
                      <a:pt x="670560" y="161925"/>
                      <a:pt x="684530" y="125095"/>
                    </a:cubicBezTo>
                    <a:cubicBezTo>
                      <a:pt x="652780" y="121285"/>
                      <a:pt x="915035" y="144780"/>
                      <a:pt x="958214" y="290195"/>
                    </a:cubicBezTo>
                    <a:cubicBezTo>
                      <a:pt x="906145" y="268605"/>
                      <a:pt x="704214" y="190500"/>
                      <a:pt x="668655" y="358140"/>
                    </a:cubicBezTo>
                    <a:cubicBezTo>
                      <a:pt x="610870" y="300355"/>
                      <a:pt x="506730" y="372745"/>
                      <a:pt x="488314" y="449580"/>
                    </a:cubicBezTo>
                    <a:cubicBezTo>
                      <a:pt x="481964" y="389890"/>
                      <a:pt x="403225" y="261620"/>
                      <a:pt x="295275" y="289560"/>
                    </a:cubicBezTo>
                    <a:cubicBezTo>
                      <a:pt x="314960" y="224790"/>
                      <a:pt x="166370" y="54610"/>
                      <a:pt x="0" y="55880"/>
                    </a:cubicBezTo>
                    <a:cubicBezTo>
                      <a:pt x="37464" y="21590"/>
                      <a:pt x="123825" y="635"/>
                      <a:pt x="167639" y="0"/>
                    </a:cubicBezTo>
                    <a:cubicBezTo>
                      <a:pt x="269239" y="0"/>
                      <a:pt x="328295" y="37465"/>
                      <a:pt x="328295" y="374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  <a:effectLst>
                <a:outerShdw blurRad="142875" dist="19050" dir="54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5"/>
              <p:cNvSpPr/>
              <p:nvPr/>
            </p:nvSpPr>
            <p:spPr>
              <a:xfrm>
                <a:off x="9070340" y="3528695"/>
                <a:ext cx="488315" cy="449579"/>
              </a:xfrm>
              <a:custGeom>
                <a:avLst/>
                <a:gdLst/>
                <a:ahLst/>
                <a:cxnLst/>
                <a:rect l="l" t="t" r="r" b="b"/>
                <a:pathLst>
                  <a:path w="488315" h="449579" extrusionOk="0">
                    <a:moveTo>
                      <a:pt x="327660" y="37465"/>
                    </a:moveTo>
                    <a:cubicBezTo>
                      <a:pt x="327660" y="37465"/>
                      <a:pt x="322580" y="142240"/>
                      <a:pt x="433070" y="197485"/>
                    </a:cubicBezTo>
                    <a:cubicBezTo>
                      <a:pt x="441960" y="191135"/>
                      <a:pt x="432435" y="144145"/>
                      <a:pt x="432435" y="133350"/>
                    </a:cubicBezTo>
                    <a:cubicBezTo>
                      <a:pt x="468630" y="198755"/>
                      <a:pt x="478155" y="187325"/>
                      <a:pt x="478155" y="187325"/>
                    </a:cubicBezTo>
                    <a:lnTo>
                      <a:pt x="488315" y="449580"/>
                    </a:lnTo>
                    <a:cubicBezTo>
                      <a:pt x="481965" y="389890"/>
                      <a:pt x="403225" y="261620"/>
                      <a:pt x="295275" y="289560"/>
                    </a:cubicBezTo>
                    <a:cubicBezTo>
                      <a:pt x="314960" y="224790"/>
                      <a:pt x="166370" y="54610"/>
                      <a:pt x="0" y="55880"/>
                    </a:cubicBezTo>
                    <a:cubicBezTo>
                      <a:pt x="37465" y="21590"/>
                      <a:pt x="123825" y="635"/>
                      <a:pt x="167640" y="0"/>
                    </a:cubicBezTo>
                    <a:cubicBezTo>
                      <a:pt x="268605" y="0"/>
                      <a:pt x="327660" y="37465"/>
                      <a:pt x="327660" y="374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54" name="Google Shape;854;p5"/>
              <p:cNvGrpSpPr/>
              <p:nvPr/>
            </p:nvGrpSpPr>
            <p:grpSpPr>
              <a:xfrm>
                <a:off x="9070340" y="3529321"/>
                <a:ext cx="951229" cy="272423"/>
                <a:chOff x="9070340" y="3529321"/>
                <a:chExt cx="951229" cy="272423"/>
              </a:xfrm>
            </p:grpSpPr>
            <p:sp>
              <p:nvSpPr>
                <p:cNvPr id="855" name="Google Shape;855;p5"/>
                <p:cNvSpPr/>
                <p:nvPr/>
              </p:nvSpPr>
              <p:spPr>
                <a:xfrm>
                  <a:off x="9598659" y="3653790"/>
                  <a:ext cx="422909" cy="147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909" h="147954" extrusionOk="0">
                      <a:moveTo>
                        <a:pt x="0" y="82550"/>
                      </a:moveTo>
                      <a:cubicBezTo>
                        <a:pt x="0" y="87630"/>
                        <a:pt x="635" y="92075"/>
                        <a:pt x="1270" y="96520"/>
                      </a:cubicBezTo>
                      <a:cubicBezTo>
                        <a:pt x="82550" y="80645"/>
                        <a:pt x="147955" y="49530"/>
                        <a:pt x="161925" y="12700"/>
                      </a:cubicBezTo>
                      <a:cubicBezTo>
                        <a:pt x="161925" y="12700"/>
                        <a:pt x="161925" y="12700"/>
                        <a:pt x="161925" y="12700"/>
                      </a:cubicBezTo>
                      <a:cubicBezTo>
                        <a:pt x="158115" y="12065"/>
                        <a:pt x="158750" y="12065"/>
                        <a:pt x="161925" y="12700"/>
                      </a:cubicBezTo>
                      <a:cubicBezTo>
                        <a:pt x="161925" y="12700"/>
                        <a:pt x="161925" y="12700"/>
                        <a:pt x="161925" y="12700"/>
                      </a:cubicBezTo>
                      <a:cubicBezTo>
                        <a:pt x="161925" y="12700"/>
                        <a:pt x="161925" y="12700"/>
                        <a:pt x="161925" y="12700"/>
                      </a:cubicBezTo>
                      <a:cubicBezTo>
                        <a:pt x="185420" y="15875"/>
                        <a:pt x="364490" y="43815"/>
                        <a:pt x="422910" y="147955"/>
                      </a:cubicBezTo>
                      <a:cubicBezTo>
                        <a:pt x="372110" y="33020"/>
                        <a:pt x="180340" y="3175"/>
                        <a:pt x="155575" y="0"/>
                      </a:cubicBezTo>
                      <a:cubicBezTo>
                        <a:pt x="141605" y="35560"/>
                        <a:pt x="78740" y="66675"/>
                        <a:pt x="0" y="8255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5"/>
                <p:cNvSpPr/>
                <p:nvPr/>
              </p:nvSpPr>
              <p:spPr>
                <a:xfrm>
                  <a:off x="9751610" y="3653154"/>
                  <a:ext cx="2624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" h="6350" extrusionOk="0">
                      <a:moveTo>
                        <a:pt x="2625" y="0"/>
                      </a:moveTo>
                      <a:cubicBezTo>
                        <a:pt x="-550" y="0"/>
                        <a:pt x="-1185" y="0"/>
                        <a:pt x="2625" y="0"/>
                      </a:cubicBezTo>
                      <a:lnTo>
                        <a:pt x="26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5"/>
                <p:cNvSpPr/>
                <p:nvPr/>
              </p:nvSpPr>
              <p:spPr>
                <a:xfrm>
                  <a:off x="9754234" y="3653154"/>
                  <a:ext cx="63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" h="6350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5"/>
                <p:cNvSpPr/>
                <p:nvPr/>
              </p:nvSpPr>
              <p:spPr>
                <a:xfrm>
                  <a:off x="9419590" y="3648075"/>
                  <a:ext cx="175259" cy="90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59" h="90804" extrusionOk="0">
                      <a:moveTo>
                        <a:pt x="0" y="0"/>
                      </a:moveTo>
                      <a:cubicBezTo>
                        <a:pt x="13970" y="31115"/>
                        <a:pt x="40005" y="66040"/>
                        <a:pt x="90170" y="90805"/>
                      </a:cubicBezTo>
                      <a:cubicBezTo>
                        <a:pt x="99060" y="84455"/>
                        <a:pt x="89535" y="37465"/>
                        <a:pt x="89535" y="26670"/>
                      </a:cubicBezTo>
                      <a:cubicBezTo>
                        <a:pt x="106680" y="40640"/>
                        <a:pt x="113030" y="78740"/>
                        <a:pt x="135255" y="80645"/>
                      </a:cubicBezTo>
                      <a:cubicBezTo>
                        <a:pt x="155575" y="82550"/>
                        <a:pt x="160655" y="64135"/>
                        <a:pt x="173990" y="46355"/>
                      </a:cubicBezTo>
                      <a:cubicBezTo>
                        <a:pt x="174625" y="38735"/>
                        <a:pt x="175260" y="31115"/>
                        <a:pt x="175260" y="24765"/>
                      </a:cubicBezTo>
                      <a:cubicBezTo>
                        <a:pt x="154940" y="45085"/>
                        <a:pt x="151765" y="70485"/>
                        <a:pt x="128270" y="67945"/>
                      </a:cubicBezTo>
                      <a:cubicBezTo>
                        <a:pt x="106045" y="65405"/>
                        <a:pt x="99695" y="27940"/>
                        <a:pt x="82550" y="13970"/>
                      </a:cubicBezTo>
                      <a:cubicBezTo>
                        <a:pt x="82550" y="24765"/>
                        <a:pt x="91440" y="71120"/>
                        <a:pt x="83185" y="78105"/>
                      </a:cubicBezTo>
                      <a:cubicBezTo>
                        <a:pt x="40640" y="56515"/>
                        <a:pt x="15240" y="27305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5"/>
                <p:cNvSpPr/>
                <p:nvPr/>
              </p:nvSpPr>
              <p:spPr>
                <a:xfrm>
                  <a:off x="9070340" y="3529321"/>
                  <a:ext cx="327659" cy="56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59" h="56523" extrusionOk="0">
                      <a:moveTo>
                        <a:pt x="173990" y="12708"/>
                      </a:moveTo>
                      <a:cubicBezTo>
                        <a:pt x="256540" y="12073"/>
                        <a:pt x="310515" y="36838"/>
                        <a:pt x="327660" y="46363"/>
                      </a:cubicBezTo>
                      <a:cubicBezTo>
                        <a:pt x="327025" y="40648"/>
                        <a:pt x="327660" y="36838"/>
                        <a:pt x="327660" y="36838"/>
                      </a:cubicBezTo>
                      <a:cubicBezTo>
                        <a:pt x="327660" y="36838"/>
                        <a:pt x="268605" y="-627"/>
                        <a:pt x="167640" y="8"/>
                      </a:cubicBezTo>
                      <a:cubicBezTo>
                        <a:pt x="123190" y="8"/>
                        <a:pt x="36830" y="21598"/>
                        <a:pt x="0" y="55888"/>
                      </a:cubicBezTo>
                      <a:cubicBezTo>
                        <a:pt x="7620" y="55888"/>
                        <a:pt x="14605" y="56523"/>
                        <a:pt x="21590" y="56523"/>
                      </a:cubicBezTo>
                      <a:cubicBezTo>
                        <a:pt x="63500" y="29218"/>
                        <a:pt x="134620" y="12708"/>
                        <a:pt x="173990" y="12708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60" name="Google Shape;860;p5"/>
              <p:cNvSpPr/>
              <p:nvPr/>
            </p:nvSpPr>
            <p:spPr>
              <a:xfrm>
                <a:off x="9516744" y="3731895"/>
                <a:ext cx="222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2225" h="28575" extrusionOk="0">
                    <a:moveTo>
                      <a:pt x="3175" y="0"/>
                    </a:moveTo>
                    <a:lnTo>
                      <a:pt x="0" y="18415"/>
                    </a:lnTo>
                    <a:lnTo>
                      <a:pt x="22225" y="2857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5"/>
              <p:cNvSpPr/>
              <p:nvPr/>
            </p:nvSpPr>
            <p:spPr>
              <a:xfrm>
                <a:off x="9557384" y="3738245"/>
                <a:ext cx="24765" cy="23495"/>
              </a:xfrm>
              <a:custGeom>
                <a:avLst/>
                <a:gdLst/>
                <a:ahLst/>
                <a:cxnLst/>
                <a:rect l="l" t="t" r="r" b="b"/>
                <a:pathLst>
                  <a:path w="24765" h="23495" extrusionOk="0">
                    <a:moveTo>
                      <a:pt x="24765" y="0"/>
                    </a:moveTo>
                    <a:lnTo>
                      <a:pt x="23495" y="18415"/>
                    </a:lnTo>
                    <a:lnTo>
                      <a:pt x="0" y="2349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2" name="Google Shape;862;p5"/>
            <p:cNvGrpSpPr/>
            <p:nvPr/>
          </p:nvGrpSpPr>
          <p:grpSpPr>
            <a:xfrm>
              <a:off x="6784178" y="907531"/>
              <a:ext cx="1464469" cy="553878"/>
              <a:chOff x="6472554" y="3044825"/>
              <a:chExt cx="1952626" cy="738504"/>
            </a:xfrm>
          </p:grpSpPr>
          <p:sp>
            <p:nvSpPr>
              <p:cNvPr id="863" name="Google Shape;863;p5"/>
              <p:cNvSpPr/>
              <p:nvPr/>
            </p:nvSpPr>
            <p:spPr>
              <a:xfrm>
                <a:off x="6473190" y="3044825"/>
                <a:ext cx="1951990" cy="738504"/>
              </a:xfrm>
              <a:custGeom>
                <a:avLst/>
                <a:gdLst/>
                <a:ahLst/>
                <a:cxnLst/>
                <a:rect l="l" t="t" r="r" b="b"/>
                <a:pathLst>
                  <a:path w="1951990" h="738504" extrusionOk="0">
                    <a:moveTo>
                      <a:pt x="1778000" y="396240"/>
                    </a:moveTo>
                    <a:cubicBezTo>
                      <a:pt x="1694180" y="323850"/>
                      <a:pt x="1544955" y="195580"/>
                      <a:pt x="1544955" y="195580"/>
                    </a:cubicBezTo>
                    <a:cubicBezTo>
                      <a:pt x="1384935" y="284480"/>
                      <a:pt x="1217295" y="234315"/>
                      <a:pt x="1146175" y="150495"/>
                    </a:cubicBezTo>
                    <a:cubicBezTo>
                      <a:pt x="1144905" y="149225"/>
                      <a:pt x="1143000" y="144780"/>
                      <a:pt x="1143635" y="139700"/>
                    </a:cubicBezTo>
                    <a:cubicBezTo>
                      <a:pt x="1151890" y="92710"/>
                      <a:pt x="1165225" y="20320"/>
                      <a:pt x="1165225" y="20320"/>
                    </a:cubicBezTo>
                    <a:cubicBezTo>
                      <a:pt x="1165225" y="20320"/>
                      <a:pt x="1103630" y="80010"/>
                      <a:pt x="1099185" y="86360"/>
                    </a:cubicBezTo>
                    <a:lnTo>
                      <a:pt x="1059180" y="80010"/>
                    </a:lnTo>
                    <a:lnTo>
                      <a:pt x="1026160" y="0"/>
                    </a:lnTo>
                    <a:cubicBezTo>
                      <a:pt x="1026160" y="0"/>
                      <a:pt x="968375" y="121920"/>
                      <a:pt x="966470" y="122555"/>
                    </a:cubicBezTo>
                    <a:cubicBezTo>
                      <a:pt x="875030" y="171450"/>
                      <a:pt x="649605" y="178435"/>
                      <a:pt x="522605" y="61595"/>
                    </a:cubicBezTo>
                    <a:cubicBezTo>
                      <a:pt x="522605" y="61595"/>
                      <a:pt x="165735" y="138430"/>
                      <a:pt x="0" y="347345"/>
                    </a:cubicBezTo>
                    <a:cubicBezTo>
                      <a:pt x="167005" y="294640"/>
                      <a:pt x="348615" y="285750"/>
                      <a:pt x="443865" y="530860"/>
                    </a:cubicBezTo>
                    <a:cubicBezTo>
                      <a:pt x="467360" y="330835"/>
                      <a:pt x="676275" y="354330"/>
                      <a:pt x="764540" y="461645"/>
                    </a:cubicBezTo>
                    <a:cubicBezTo>
                      <a:pt x="781050" y="393700"/>
                      <a:pt x="822325" y="339725"/>
                      <a:pt x="851535" y="323215"/>
                    </a:cubicBezTo>
                    <a:cubicBezTo>
                      <a:pt x="899160" y="295910"/>
                      <a:pt x="945515" y="313690"/>
                      <a:pt x="945515" y="313690"/>
                    </a:cubicBezTo>
                    <a:lnTo>
                      <a:pt x="975360" y="417830"/>
                    </a:lnTo>
                    <a:lnTo>
                      <a:pt x="1062355" y="342265"/>
                    </a:lnTo>
                    <a:cubicBezTo>
                      <a:pt x="1062355" y="342265"/>
                      <a:pt x="1254760" y="304165"/>
                      <a:pt x="1240790" y="546735"/>
                    </a:cubicBezTo>
                    <a:cubicBezTo>
                      <a:pt x="1357630" y="471805"/>
                      <a:pt x="1548130" y="512445"/>
                      <a:pt x="1570355" y="683895"/>
                    </a:cubicBezTo>
                    <a:cubicBezTo>
                      <a:pt x="1660525" y="579755"/>
                      <a:pt x="1760220" y="501650"/>
                      <a:pt x="1951990" y="738505"/>
                    </a:cubicBezTo>
                    <a:cubicBezTo>
                      <a:pt x="1924685" y="598805"/>
                      <a:pt x="1861820" y="469265"/>
                      <a:pt x="1778000" y="39624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  <a:effectLst>
                <a:outerShdw blurRad="171450" dist="19050" dir="5400000" algn="bl" rotWithShape="0">
                  <a:schemeClr val="dk1">
                    <a:alpha val="61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5"/>
              <p:cNvSpPr/>
              <p:nvPr/>
            </p:nvSpPr>
            <p:spPr>
              <a:xfrm>
                <a:off x="6473190" y="3044825"/>
                <a:ext cx="1081404" cy="530859"/>
              </a:xfrm>
              <a:custGeom>
                <a:avLst/>
                <a:gdLst/>
                <a:ahLst/>
                <a:cxnLst/>
                <a:rect l="l" t="t" r="r" b="b"/>
                <a:pathLst>
                  <a:path w="1081404" h="530859" extrusionOk="0">
                    <a:moveTo>
                      <a:pt x="1081405" y="83185"/>
                    </a:moveTo>
                    <a:lnTo>
                      <a:pt x="1059180" y="80010"/>
                    </a:lnTo>
                    <a:lnTo>
                      <a:pt x="1026160" y="0"/>
                    </a:lnTo>
                    <a:cubicBezTo>
                      <a:pt x="1026160" y="0"/>
                      <a:pt x="968375" y="121920"/>
                      <a:pt x="966470" y="122555"/>
                    </a:cubicBezTo>
                    <a:cubicBezTo>
                      <a:pt x="875030" y="171450"/>
                      <a:pt x="649605" y="178435"/>
                      <a:pt x="522605" y="61595"/>
                    </a:cubicBezTo>
                    <a:cubicBezTo>
                      <a:pt x="522605" y="61595"/>
                      <a:pt x="165735" y="138430"/>
                      <a:pt x="0" y="347345"/>
                    </a:cubicBezTo>
                    <a:cubicBezTo>
                      <a:pt x="167005" y="294640"/>
                      <a:pt x="348615" y="285750"/>
                      <a:pt x="443865" y="530860"/>
                    </a:cubicBezTo>
                    <a:cubicBezTo>
                      <a:pt x="467360" y="330835"/>
                      <a:pt x="676275" y="354330"/>
                      <a:pt x="764540" y="461645"/>
                    </a:cubicBezTo>
                    <a:cubicBezTo>
                      <a:pt x="781050" y="393700"/>
                      <a:pt x="822325" y="339725"/>
                      <a:pt x="851535" y="323215"/>
                    </a:cubicBezTo>
                    <a:cubicBezTo>
                      <a:pt x="899160" y="295910"/>
                      <a:pt x="945515" y="313690"/>
                      <a:pt x="945515" y="313690"/>
                    </a:cubicBezTo>
                    <a:lnTo>
                      <a:pt x="975360" y="417830"/>
                    </a:lnTo>
                    <a:lnTo>
                      <a:pt x="1081405" y="8318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65" name="Google Shape;865;p5"/>
              <p:cNvGrpSpPr/>
              <p:nvPr/>
            </p:nvGrpSpPr>
            <p:grpSpPr>
              <a:xfrm>
                <a:off x="6472554" y="3044825"/>
                <a:ext cx="1802130" cy="419100"/>
                <a:chOff x="6472554" y="3044825"/>
                <a:chExt cx="1802130" cy="419100"/>
              </a:xfrm>
            </p:grpSpPr>
            <p:sp>
              <p:nvSpPr>
                <p:cNvPr id="866" name="Google Shape;866;p5"/>
                <p:cNvSpPr/>
                <p:nvPr/>
              </p:nvSpPr>
              <p:spPr>
                <a:xfrm>
                  <a:off x="7637144" y="3213100"/>
                  <a:ext cx="637540" cy="25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540" h="250825" extrusionOk="0">
                      <a:moveTo>
                        <a:pt x="393700" y="40005"/>
                      </a:moveTo>
                      <a:cubicBezTo>
                        <a:pt x="393700" y="40005"/>
                        <a:pt x="542925" y="168275"/>
                        <a:pt x="626745" y="240665"/>
                      </a:cubicBezTo>
                      <a:cubicBezTo>
                        <a:pt x="630555" y="243840"/>
                        <a:pt x="634365" y="247650"/>
                        <a:pt x="637540" y="250825"/>
                      </a:cubicBezTo>
                      <a:cubicBezTo>
                        <a:pt x="629920" y="242570"/>
                        <a:pt x="622300" y="234950"/>
                        <a:pt x="614045" y="227965"/>
                      </a:cubicBezTo>
                      <a:cubicBezTo>
                        <a:pt x="530225" y="155575"/>
                        <a:pt x="381000" y="27305"/>
                        <a:pt x="381000" y="27305"/>
                      </a:cubicBezTo>
                      <a:cubicBezTo>
                        <a:pt x="233045" y="109220"/>
                        <a:pt x="78740" y="72390"/>
                        <a:pt x="0" y="0"/>
                      </a:cubicBezTo>
                      <a:cubicBezTo>
                        <a:pt x="73661" y="80645"/>
                        <a:pt x="237490" y="126365"/>
                        <a:pt x="393700" y="4000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5"/>
                <p:cNvSpPr/>
                <p:nvPr/>
              </p:nvSpPr>
              <p:spPr>
                <a:xfrm>
                  <a:off x="6472554" y="3044825"/>
                  <a:ext cx="1035050" cy="347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050" h="347345" extrusionOk="0">
                      <a:moveTo>
                        <a:pt x="535940" y="74295"/>
                      </a:moveTo>
                      <a:cubicBezTo>
                        <a:pt x="663575" y="191135"/>
                        <a:pt x="888365" y="184150"/>
                        <a:pt x="979805" y="135255"/>
                      </a:cubicBezTo>
                      <a:cubicBezTo>
                        <a:pt x="981075" y="134620"/>
                        <a:pt x="1022350" y="48260"/>
                        <a:pt x="1035050" y="20955"/>
                      </a:cubicBezTo>
                      <a:lnTo>
                        <a:pt x="1026160" y="0"/>
                      </a:lnTo>
                      <a:cubicBezTo>
                        <a:pt x="1026160" y="0"/>
                        <a:pt x="968375" y="121920"/>
                        <a:pt x="966470" y="122555"/>
                      </a:cubicBezTo>
                      <a:cubicBezTo>
                        <a:pt x="875030" y="171450"/>
                        <a:pt x="649605" y="178435"/>
                        <a:pt x="522605" y="61595"/>
                      </a:cubicBezTo>
                      <a:cubicBezTo>
                        <a:pt x="522605" y="61595"/>
                        <a:pt x="165735" y="138430"/>
                        <a:pt x="0" y="347345"/>
                      </a:cubicBezTo>
                      <a:cubicBezTo>
                        <a:pt x="10160" y="344170"/>
                        <a:pt x="20955" y="340995"/>
                        <a:pt x="31115" y="337820"/>
                      </a:cubicBezTo>
                      <a:cubicBezTo>
                        <a:pt x="204470" y="145415"/>
                        <a:pt x="535940" y="74295"/>
                        <a:pt x="535940" y="74295"/>
                      </a:cubicBez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5"/>
                <p:cNvSpPr/>
                <p:nvPr/>
              </p:nvSpPr>
              <p:spPr>
                <a:xfrm>
                  <a:off x="7539990" y="3065145"/>
                  <a:ext cx="98425" cy="78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25" h="78104" extrusionOk="0">
                      <a:moveTo>
                        <a:pt x="5080" y="71755"/>
                      </a:moveTo>
                      <a:lnTo>
                        <a:pt x="45085" y="78105"/>
                      </a:lnTo>
                      <a:cubicBezTo>
                        <a:pt x="48260" y="74295"/>
                        <a:pt x="74295" y="48260"/>
                        <a:pt x="92710" y="30480"/>
                      </a:cubicBezTo>
                      <a:cubicBezTo>
                        <a:pt x="95885" y="12700"/>
                        <a:pt x="98425" y="0"/>
                        <a:pt x="98425" y="0"/>
                      </a:cubicBezTo>
                      <a:cubicBezTo>
                        <a:pt x="98425" y="0"/>
                        <a:pt x="36830" y="59690"/>
                        <a:pt x="32385" y="66040"/>
                      </a:cubicBezTo>
                      <a:lnTo>
                        <a:pt x="0" y="60960"/>
                      </a:lnTo>
                      <a:lnTo>
                        <a:pt x="5080" y="71755"/>
                      </a:lnTo>
                      <a:close/>
                    </a:path>
                  </a:pathLst>
                </a:custGeom>
                <a:solidFill>
                  <a:srgbClr val="FFFFFF">
                    <a:alpha val="2291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69" name="Google Shape;869;p5"/>
              <p:cNvSpPr/>
              <p:nvPr/>
            </p:nvSpPr>
            <p:spPr>
              <a:xfrm>
                <a:off x="7470140" y="3153410"/>
                <a:ext cx="41275" cy="55879"/>
              </a:xfrm>
              <a:custGeom>
                <a:avLst/>
                <a:gdLst/>
                <a:ahLst/>
                <a:cxnLst/>
                <a:rect l="l" t="t" r="r" b="b"/>
                <a:pathLst>
                  <a:path w="41275" h="55879" extrusionOk="0">
                    <a:moveTo>
                      <a:pt x="6985" y="0"/>
                    </a:moveTo>
                    <a:lnTo>
                      <a:pt x="0" y="34925"/>
                    </a:lnTo>
                    <a:lnTo>
                      <a:pt x="41275" y="5588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5"/>
              <p:cNvSpPr/>
              <p:nvPr/>
            </p:nvSpPr>
            <p:spPr>
              <a:xfrm>
                <a:off x="7545705" y="3169920"/>
                <a:ext cx="48894" cy="43179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43179" extrusionOk="0">
                    <a:moveTo>
                      <a:pt x="48895" y="0"/>
                    </a:moveTo>
                    <a:lnTo>
                      <a:pt x="45720" y="35560"/>
                    </a:lnTo>
                    <a:lnTo>
                      <a:pt x="0" y="4318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" name="Google Shape;871;p5"/>
            <p:cNvGrpSpPr/>
            <p:nvPr/>
          </p:nvGrpSpPr>
          <p:grpSpPr>
            <a:xfrm>
              <a:off x="81246" y="3227363"/>
              <a:ext cx="545795" cy="898350"/>
              <a:chOff x="1665604" y="3103981"/>
              <a:chExt cx="1059180" cy="1743353"/>
            </a:xfrm>
          </p:grpSpPr>
          <p:sp>
            <p:nvSpPr>
              <p:cNvPr id="872" name="Google Shape;872;p5"/>
              <p:cNvSpPr/>
              <p:nvPr/>
            </p:nvSpPr>
            <p:spPr>
              <a:xfrm>
                <a:off x="1665604" y="3103981"/>
                <a:ext cx="1059180" cy="1743353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1743353" extrusionOk="0">
                    <a:moveTo>
                      <a:pt x="473710" y="6883"/>
                    </a:moveTo>
                    <a:cubicBezTo>
                      <a:pt x="241935" y="76733"/>
                      <a:pt x="386080" y="401218"/>
                      <a:pt x="374650" y="591718"/>
                    </a:cubicBezTo>
                    <a:cubicBezTo>
                      <a:pt x="290195" y="933984"/>
                      <a:pt x="9525" y="1117498"/>
                      <a:pt x="340995" y="939698"/>
                    </a:cubicBezTo>
                    <a:cubicBezTo>
                      <a:pt x="308610" y="1193698"/>
                      <a:pt x="123825" y="1421663"/>
                      <a:pt x="0" y="1605178"/>
                    </a:cubicBezTo>
                    <a:cubicBezTo>
                      <a:pt x="126365" y="1613434"/>
                      <a:pt x="246380" y="1488338"/>
                      <a:pt x="341630" y="1408963"/>
                    </a:cubicBezTo>
                    <a:cubicBezTo>
                      <a:pt x="354330" y="1579778"/>
                      <a:pt x="134620" y="1840128"/>
                      <a:pt x="431165" y="1561363"/>
                    </a:cubicBezTo>
                    <a:cubicBezTo>
                      <a:pt x="358775" y="1904263"/>
                      <a:pt x="680720" y="1688998"/>
                      <a:pt x="743585" y="1513738"/>
                    </a:cubicBezTo>
                    <a:cubicBezTo>
                      <a:pt x="671195" y="1863623"/>
                      <a:pt x="871220" y="1502943"/>
                      <a:pt x="919480" y="1386738"/>
                    </a:cubicBezTo>
                    <a:cubicBezTo>
                      <a:pt x="965200" y="1269898"/>
                      <a:pt x="982345" y="1029234"/>
                      <a:pt x="945515" y="855878"/>
                    </a:cubicBezTo>
                    <a:cubicBezTo>
                      <a:pt x="976630" y="866038"/>
                      <a:pt x="1042035" y="985418"/>
                      <a:pt x="1059180" y="937793"/>
                    </a:cubicBezTo>
                    <a:cubicBezTo>
                      <a:pt x="1019175" y="704113"/>
                      <a:pt x="765175" y="-81382"/>
                      <a:pt x="473710" y="6883"/>
                    </a:cubicBezTo>
                    <a:close/>
                    <a:moveTo>
                      <a:pt x="603250" y="157378"/>
                    </a:moveTo>
                    <a:cubicBezTo>
                      <a:pt x="640080" y="142773"/>
                      <a:pt x="652145" y="186588"/>
                      <a:pt x="664210" y="211988"/>
                    </a:cubicBezTo>
                    <a:cubicBezTo>
                      <a:pt x="673100" y="230403"/>
                      <a:pt x="682625" y="276759"/>
                      <a:pt x="650240" y="276759"/>
                    </a:cubicBezTo>
                    <a:cubicBezTo>
                      <a:pt x="601345" y="275488"/>
                      <a:pt x="535940" y="184048"/>
                      <a:pt x="603250" y="157378"/>
                    </a:cubicBezTo>
                    <a:close/>
                    <a:moveTo>
                      <a:pt x="518160" y="249453"/>
                    </a:moveTo>
                    <a:cubicBezTo>
                      <a:pt x="511810" y="276123"/>
                      <a:pt x="488950" y="312953"/>
                      <a:pt x="466090" y="328828"/>
                    </a:cubicBezTo>
                    <a:cubicBezTo>
                      <a:pt x="434975" y="349784"/>
                      <a:pt x="437515" y="278028"/>
                      <a:pt x="437515" y="263423"/>
                    </a:cubicBezTo>
                    <a:cubicBezTo>
                      <a:pt x="441325" y="236118"/>
                      <a:pt x="450215" y="189763"/>
                      <a:pt x="489585" y="194843"/>
                    </a:cubicBezTo>
                    <a:cubicBezTo>
                      <a:pt x="513715" y="198018"/>
                      <a:pt x="523240" y="227863"/>
                      <a:pt x="518160" y="249453"/>
                    </a:cubicBezTo>
                    <a:close/>
                    <a:moveTo>
                      <a:pt x="659765" y="486309"/>
                    </a:moveTo>
                    <a:cubicBezTo>
                      <a:pt x="647700" y="500278"/>
                      <a:pt x="629920" y="477418"/>
                      <a:pt x="618490" y="471703"/>
                    </a:cubicBezTo>
                    <a:cubicBezTo>
                      <a:pt x="584200" y="454559"/>
                      <a:pt x="576580" y="482498"/>
                      <a:pt x="561975" y="504723"/>
                    </a:cubicBezTo>
                    <a:cubicBezTo>
                      <a:pt x="546100" y="519963"/>
                      <a:pt x="532765" y="504723"/>
                      <a:pt x="530225" y="487578"/>
                    </a:cubicBezTo>
                    <a:cubicBezTo>
                      <a:pt x="523240" y="439318"/>
                      <a:pt x="536575" y="327559"/>
                      <a:pt x="563245" y="311684"/>
                    </a:cubicBezTo>
                    <a:cubicBezTo>
                      <a:pt x="614680" y="288823"/>
                      <a:pt x="707390" y="431698"/>
                      <a:pt x="659765" y="4863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93333"/>
                    </a:srgbClr>
                  </a:gs>
                  <a:gs pos="50000">
                    <a:srgbClr val="FFFFFF">
                      <a:alpha val="40000"/>
                    </a:srgbClr>
                  </a:gs>
                  <a:gs pos="100000">
                    <a:srgbClr val="FFFFFF">
                      <a:alpha val="22745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200025" dist="19050" dir="5400000" algn="bl" rotWithShape="0">
                  <a:schemeClr val="dk1">
                    <a:alpha val="6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73" name="Google Shape;873;p5"/>
              <p:cNvGrpSpPr/>
              <p:nvPr/>
            </p:nvGrpSpPr>
            <p:grpSpPr>
              <a:xfrm>
                <a:off x="1665604" y="3104036"/>
                <a:ext cx="690245" cy="1604964"/>
                <a:chOff x="1665604" y="3104036"/>
                <a:chExt cx="690245" cy="1604964"/>
              </a:xfrm>
            </p:grpSpPr>
            <p:sp>
              <p:nvSpPr>
                <p:cNvPr id="874" name="Google Shape;874;p5"/>
                <p:cNvSpPr/>
                <p:nvPr/>
              </p:nvSpPr>
              <p:spPr>
                <a:xfrm>
                  <a:off x="1848721" y="3104036"/>
                  <a:ext cx="507128" cy="1008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128" h="1008895" extrusionOk="0">
                      <a:moveTo>
                        <a:pt x="13733" y="1008223"/>
                      </a:moveTo>
                      <a:cubicBezTo>
                        <a:pt x="27068" y="964408"/>
                        <a:pt x="152163" y="813913"/>
                        <a:pt x="203598" y="604363"/>
                      </a:cubicBezTo>
                      <a:cubicBezTo>
                        <a:pt x="215028" y="413863"/>
                        <a:pt x="70883" y="89378"/>
                        <a:pt x="302658" y="19528"/>
                      </a:cubicBezTo>
                      <a:cubicBezTo>
                        <a:pt x="373778" y="-2062"/>
                        <a:pt x="442993" y="28418"/>
                        <a:pt x="507128" y="90648"/>
                      </a:cubicBezTo>
                      <a:cubicBezTo>
                        <a:pt x="439183" y="20163"/>
                        <a:pt x="366158" y="-16032"/>
                        <a:pt x="289958" y="6828"/>
                      </a:cubicBezTo>
                      <a:cubicBezTo>
                        <a:pt x="58183" y="76678"/>
                        <a:pt x="202328" y="401163"/>
                        <a:pt x="190898" y="591663"/>
                      </a:cubicBezTo>
                      <a:cubicBezTo>
                        <a:pt x="127398" y="852648"/>
                        <a:pt x="-50402" y="1020923"/>
                        <a:pt x="13733" y="1008223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5"/>
                <p:cNvSpPr/>
                <p:nvPr/>
              </p:nvSpPr>
              <p:spPr>
                <a:xfrm>
                  <a:off x="1665604" y="4056379"/>
                  <a:ext cx="353695" cy="652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695" h="652621" extrusionOk="0">
                      <a:moveTo>
                        <a:pt x="353695" y="0"/>
                      </a:moveTo>
                      <a:cubicBezTo>
                        <a:pt x="347980" y="3175"/>
                        <a:pt x="342900" y="5715"/>
                        <a:pt x="337820" y="8255"/>
                      </a:cubicBezTo>
                      <a:cubicBezTo>
                        <a:pt x="297815" y="254000"/>
                        <a:pt x="120650" y="474345"/>
                        <a:pt x="0" y="652145"/>
                      </a:cubicBezTo>
                      <a:cubicBezTo>
                        <a:pt x="6985" y="652780"/>
                        <a:pt x="13970" y="652780"/>
                        <a:pt x="21590" y="652145"/>
                      </a:cubicBezTo>
                      <a:cubicBezTo>
                        <a:pt x="144780" y="471805"/>
                        <a:pt x="321310" y="248285"/>
                        <a:pt x="3536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76" name="Google Shape;876;p5"/>
            <p:cNvGrpSpPr/>
            <p:nvPr/>
          </p:nvGrpSpPr>
          <p:grpSpPr>
            <a:xfrm>
              <a:off x="7254164" y="511384"/>
              <a:ext cx="235736" cy="237442"/>
              <a:chOff x="3070860" y="2168525"/>
              <a:chExt cx="427989" cy="431164"/>
            </a:xfrm>
          </p:grpSpPr>
          <p:sp>
            <p:nvSpPr>
              <p:cNvPr id="877" name="Google Shape;877;p5"/>
              <p:cNvSpPr/>
              <p:nvPr/>
            </p:nvSpPr>
            <p:spPr>
              <a:xfrm>
                <a:off x="3070860" y="2168525"/>
                <a:ext cx="427989" cy="431164"/>
              </a:xfrm>
              <a:custGeom>
                <a:avLst/>
                <a:gdLst/>
                <a:ahLst/>
                <a:cxnLst/>
                <a:rect l="l" t="t" r="r" b="b"/>
                <a:pathLst>
                  <a:path w="427989" h="431164" extrusionOk="0">
                    <a:moveTo>
                      <a:pt x="236220" y="319405"/>
                    </a:moveTo>
                    <a:lnTo>
                      <a:pt x="365760" y="401955"/>
                    </a:lnTo>
                    <a:lnTo>
                      <a:pt x="325120" y="255905"/>
                    </a:lnTo>
                    <a:lnTo>
                      <a:pt x="427990" y="182245"/>
                    </a:lnTo>
                    <a:lnTo>
                      <a:pt x="303530" y="178435"/>
                    </a:lnTo>
                    <a:lnTo>
                      <a:pt x="254000" y="0"/>
                    </a:lnTo>
                    <a:lnTo>
                      <a:pt x="183515" y="173990"/>
                    </a:lnTo>
                    <a:lnTo>
                      <a:pt x="0" y="168275"/>
                    </a:lnTo>
                    <a:lnTo>
                      <a:pt x="147955" y="262890"/>
                    </a:lnTo>
                    <a:lnTo>
                      <a:pt x="80010" y="4311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  <a:effectLst>
                <a:outerShdw blurRad="114300" dist="19050" dir="5400000" algn="bl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78" name="Google Shape;878;p5"/>
              <p:cNvGrpSpPr/>
              <p:nvPr/>
            </p:nvGrpSpPr>
            <p:grpSpPr>
              <a:xfrm>
                <a:off x="3070860" y="2168525"/>
                <a:ext cx="427989" cy="194310"/>
                <a:chOff x="3070860" y="2168525"/>
                <a:chExt cx="427989" cy="194310"/>
              </a:xfrm>
            </p:grpSpPr>
            <p:sp>
              <p:nvSpPr>
                <p:cNvPr id="879" name="Google Shape;879;p5"/>
                <p:cNvSpPr/>
                <p:nvPr/>
              </p:nvSpPr>
              <p:spPr>
                <a:xfrm>
                  <a:off x="3383915" y="2346960"/>
                  <a:ext cx="114934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4" h="15875" extrusionOk="0">
                      <a:moveTo>
                        <a:pt x="3175" y="12700"/>
                      </a:moveTo>
                      <a:lnTo>
                        <a:pt x="98425" y="15875"/>
                      </a:lnTo>
                      <a:lnTo>
                        <a:pt x="114935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p5"/>
                <p:cNvSpPr/>
                <p:nvPr/>
              </p:nvSpPr>
              <p:spPr>
                <a:xfrm>
                  <a:off x="3070860" y="2168525"/>
                  <a:ext cx="260985" cy="186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85" h="186689" extrusionOk="0">
                      <a:moveTo>
                        <a:pt x="196215" y="186690"/>
                      </a:moveTo>
                      <a:lnTo>
                        <a:pt x="260985" y="26035"/>
                      </a:lnTo>
                      <a:lnTo>
                        <a:pt x="254000" y="0"/>
                      </a:lnTo>
                      <a:lnTo>
                        <a:pt x="183515" y="173990"/>
                      </a:lnTo>
                      <a:lnTo>
                        <a:pt x="0" y="168275"/>
                      </a:lnTo>
                      <a:lnTo>
                        <a:pt x="19685" y="180975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81" name="Google Shape;881;p5"/>
            <p:cNvGrpSpPr/>
            <p:nvPr/>
          </p:nvGrpSpPr>
          <p:grpSpPr>
            <a:xfrm rot="-654239" flipH="1">
              <a:off x="6436929" y="160361"/>
              <a:ext cx="235756" cy="237454"/>
              <a:chOff x="3070860" y="2168525"/>
              <a:chExt cx="427989" cy="431164"/>
            </a:xfrm>
          </p:grpSpPr>
          <p:sp>
            <p:nvSpPr>
              <p:cNvPr id="882" name="Google Shape;882;p5"/>
              <p:cNvSpPr/>
              <p:nvPr/>
            </p:nvSpPr>
            <p:spPr>
              <a:xfrm>
                <a:off x="3070860" y="2168525"/>
                <a:ext cx="427989" cy="431164"/>
              </a:xfrm>
              <a:custGeom>
                <a:avLst/>
                <a:gdLst/>
                <a:ahLst/>
                <a:cxnLst/>
                <a:rect l="l" t="t" r="r" b="b"/>
                <a:pathLst>
                  <a:path w="427989" h="431164" extrusionOk="0">
                    <a:moveTo>
                      <a:pt x="236220" y="319405"/>
                    </a:moveTo>
                    <a:lnTo>
                      <a:pt x="365760" y="401955"/>
                    </a:lnTo>
                    <a:lnTo>
                      <a:pt x="325120" y="255905"/>
                    </a:lnTo>
                    <a:lnTo>
                      <a:pt x="427990" y="182245"/>
                    </a:lnTo>
                    <a:lnTo>
                      <a:pt x="303530" y="178435"/>
                    </a:lnTo>
                    <a:lnTo>
                      <a:pt x="254000" y="0"/>
                    </a:lnTo>
                    <a:lnTo>
                      <a:pt x="183515" y="173990"/>
                    </a:lnTo>
                    <a:lnTo>
                      <a:pt x="0" y="168275"/>
                    </a:lnTo>
                    <a:lnTo>
                      <a:pt x="147955" y="262890"/>
                    </a:lnTo>
                    <a:lnTo>
                      <a:pt x="80010" y="4311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  <a:effectLst>
                <a:outerShdw blurRad="114300" dist="19050" dir="5400000" algn="bl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3" name="Google Shape;883;p5"/>
              <p:cNvGrpSpPr/>
              <p:nvPr/>
            </p:nvGrpSpPr>
            <p:grpSpPr>
              <a:xfrm>
                <a:off x="3070860" y="2168525"/>
                <a:ext cx="427989" cy="194310"/>
                <a:chOff x="3070860" y="2168525"/>
                <a:chExt cx="427989" cy="194310"/>
              </a:xfrm>
            </p:grpSpPr>
            <p:sp>
              <p:nvSpPr>
                <p:cNvPr id="884" name="Google Shape;884;p5"/>
                <p:cNvSpPr/>
                <p:nvPr/>
              </p:nvSpPr>
              <p:spPr>
                <a:xfrm>
                  <a:off x="3383915" y="2346960"/>
                  <a:ext cx="114934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4" h="15875" extrusionOk="0">
                      <a:moveTo>
                        <a:pt x="3175" y="12700"/>
                      </a:moveTo>
                      <a:lnTo>
                        <a:pt x="98425" y="15875"/>
                      </a:lnTo>
                      <a:lnTo>
                        <a:pt x="114935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p5"/>
                <p:cNvSpPr/>
                <p:nvPr/>
              </p:nvSpPr>
              <p:spPr>
                <a:xfrm>
                  <a:off x="3070860" y="2168525"/>
                  <a:ext cx="260985" cy="186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85" h="186689" extrusionOk="0">
                      <a:moveTo>
                        <a:pt x="196215" y="186690"/>
                      </a:moveTo>
                      <a:lnTo>
                        <a:pt x="260985" y="26035"/>
                      </a:lnTo>
                      <a:lnTo>
                        <a:pt x="254000" y="0"/>
                      </a:lnTo>
                      <a:lnTo>
                        <a:pt x="183515" y="173990"/>
                      </a:lnTo>
                      <a:lnTo>
                        <a:pt x="0" y="168275"/>
                      </a:lnTo>
                      <a:lnTo>
                        <a:pt x="19685" y="180975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86" name="Google Shape;886;p5"/>
            <p:cNvGrpSpPr/>
            <p:nvPr/>
          </p:nvGrpSpPr>
          <p:grpSpPr>
            <a:xfrm flipH="1">
              <a:off x="3936547" y="468423"/>
              <a:ext cx="235736" cy="237442"/>
              <a:chOff x="3070860" y="2168525"/>
              <a:chExt cx="427989" cy="431164"/>
            </a:xfrm>
          </p:grpSpPr>
          <p:sp>
            <p:nvSpPr>
              <p:cNvPr id="887" name="Google Shape;887;p5"/>
              <p:cNvSpPr/>
              <p:nvPr/>
            </p:nvSpPr>
            <p:spPr>
              <a:xfrm>
                <a:off x="3070860" y="2168525"/>
                <a:ext cx="427989" cy="431164"/>
              </a:xfrm>
              <a:custGeom>
                <a:avLst/>
                <a:gdLst/>
                <a:ahLst/>
                <a:cxnLst/>
                <a:rect l="l" t="t" r="r" b="b"/>
                <a:pathLst>
                  <a:path w="427989" h="431164" extrusionOk="0">
                    <a:moveTo>
                      <a:pt x="236220" y="319405"/>
                    </a:moveTo>
                    <a:lnTo>
                      <a:pt x="365760" y="401955"/>
                    </a:lnTo>
                    <a:lnTo>
                      <a:pt x="325120" y="255905"/>
                    </a:lnTo>
                    <a:lnTo>
                      <a:pt x="427990" y="182245"/>
                    </a:lnTo>
                    <a:lnTo>
                      <a:pt x="303530" y="178435"/>
                    </a:lnTo>
                    <a:lnTo>
                      <a:pt x="254000" y="0"/>
                    </a:lnTo>
                    <a:lnTo>
                      <a:pt x="183515" y="173990"/>
                    </a:lnTo>
                    <a:lnTo>
                      <a:pt x="0" y="168275"/>
                    </a:lnTo>
                    <a:lnTo>
                      <a:pt x="147955" y="262890"/>
                    </a:lnTo>
                    <a:lnTo>
                      <a:pt x="80010" y="4311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  <a:effectLst>
                <a:outerShdw blurRad="114300" dist="19050" dir="5400000" algn="bl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8" name="Google Shape;888;p5"/>
              <p:cNvGrpSpPr/>
              <p:nvPr/>
            </p:nvGrpSpPr>
            <p:grpSpPr>
              <a:xfrm>
                <a:off x="3070860" y="2168525"/>
                <a:ext cx="427989" cy="194310"/>
                <a:chOff x="3070860" y="2168525"/>
                <a:chExt cx="427989" cy="194310"/>
              </a:xfrm>
            </p:grpSpPr>
            <p:sp>
              <p:nvSpPr>
                <p:cNvPr id="889" name="Google Shape;889;p5"/>
                <p:cNvSpPr/>
                <p:nvPr/>
              </p:nvSpPr>
              <p:spPr>
                <a:xfrm>
                  <a:off x="3383915" y="2346960"/>
                  <a:ext cx="114934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34" h="15875" extrusionOk="0">
                      <a:moveTo>
                        <a:pt x="3175" y="12700"/>
                      </a:moveTo>
                      <a:lnTo>
                        <a:pt x="98425" y="15875"/>
                      </a:lnTo>
                      <a:lnTo>
                        <a:pt x="114935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5"/>
                <p:cNvSpPr/>
                <p:nvPr/>
              </p:nvSpPr>
              <p:spPr>
                <a:xfrm>
                  <a:off x="3070860" y="2168525"/>
                  <a:ext cx="260985" cy="186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85" h="186689" extrusionOk="0">
                      <a:moveTo>
                        <a:pt x="196215" y="186690"/>
                      </a:moveTo>
                      <a:lnTo>
                        <a:pt x="260985" y="26035"/>
                      </a:lnTo>
                      <a:lnTo>
                        <a:pt x="254000" y="0"/>
                      </a:lnTo>
                      <a:lnTo>
                        <a:pt x="183515" y="173990"/>
                      </a:lnTo>
                      <a:lnTo>
                        <a:pt x="0" y="168275"/>
                      </a:lnTo>
                      <a:lnTo>
                        <a:pt x="19685" y="180975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91" name="Google Shape;891;p5"/>
            <p:cNvSpPr/>
            <p:nvPr/>
          </p:nvSpPr>
          <p:spPr>
            <a:xfrm>
              <a:off x="19" y="4159029"/>
              <a:ext cx="2967" cy="652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2" name="Google Shape;892;p5"/>
          <p:cNvSpPr txBox="1">
            <a:spLocks noGrp="1"/>
          </p:cNvSpPr>
          <p:nvPr>
            <p:ph type="sldNum" idx="12"/>
          </p:nvPr>
        </p:nvSpPr>
        <p:spPr>
          <a:xfrm>
            <a:off x="5730200" y="6487600"/>
            <a:ext cx="731600" cy="26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716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EECF-557B-67DE-A778-0D372512B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33037-F84E-5A45-7DE8-269B989DF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844B1-3481-9C4A-F43F-169F29E24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17373-0008-4E49-FF42-AB25A70F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163FD-B8D3-5FA5-51A8-ED5AA4FD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1231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C731-F1D8-F730-B28F-F10E6BE9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A06E8-720D-71F2-5CA3-E928543D4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2657C-5627-69D7-7E94-FF8E1AA4C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012D-B85E-0849-911B-3B7BFB4B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E212F-5746-1A13-4E47-12E848C6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7060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6D4D-DB78-CBA0-E2A0-9F9E52E9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B045D-304C-6C7D-8AB3-1D194B8B3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BE3D6-996B-A903-ADBA-9CBFAF967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B4377-F598-EB68-F90E-CA6BC4FB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3E317-B3FA-C4B0-A650-BDE83C23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177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00" y="1980000"/>
            <a:ext cx="11148649" cy="4617031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Source Sans Pro" panose="020B0503030403020204" pitchFamily="34" charset="0"/>
              </a:defRPr>
            </a:lvl1pPr>
            <a:lvl2pPr>
              <a:defRPr>
                <a:latin typeface="+mj-lt"/>
                <a:ea typeface="Source Sans Pro" panose="020B0503030403020204" pitchFamily="34" charset="0"/>
              </a:defRPr>
            </a:lvl2pPr>
            <a:lvl3pPr>
              <a:defRPr>
                <a:latin typeface="+mj-lt"/>
                <a:ea typeface="Source Sans Pro" panose="020B0503030403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+mj-lt"/>
                <a:ea typeface="Source Sans Pro" panose="020B0503030403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+mj-lt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F7EDB-0AEE-417F-9CB5-243BC8B4D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907200"/>
            <a:ext cx="11159196" cy="936103"/>
          </a:xfrm>
        </p:spPr>
        <p:txBody>
          <a:bodyPr/>
          <a:lstStyle>
            <a:lvl1pPr>
              <a:defRPr b="1">
                <a:latin typeface="+mj-lt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x-none"/>
          </a:p>
        </p:txBody>
      </p:sp>
      <p:sp>
        <p:nvSpPr>
          <p:cNvPr id="4" name="TextBox 3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Tekstpagina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Werken met tekst niveaus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-2409976" y="476672"/>
            <a:ext cx="21332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Het UvA sjabloon heeft een aantal voorgeprogrammeerde tekst niveaus. Ga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‘Home’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‘Alinea’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om eenvoudig te schakelen tussen de verschillende niveaus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 omlaag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 omhoog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Tekstniveaus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Platte tekst (24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 err="1">
                <a:latin typeface="+mj-lt"/>
                <a:cs typeface="Arial" panose="020B0604020202020204" pitchFamily="34" charset="0"/>
              </a:rPr>
              <a:t>Bullet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Bullet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(16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Kopje (24 </a:t>
            </a:r>
            <a:r>
              <a:rPr lang="nl-NL" sz="1000" b="1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pt</a:t>
            </a:r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Kopje (16 </a:t>
            </a:r>
            <a:r>
              <a:rPr lang="nl-NL" sz="1000" i="1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pt</a:t>
            </a:r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0" name="Rectangle 1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3" name="Rectangle 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057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3247-DA1B-03F4-3768-81A01937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238F6-35EF-DB4F-9FC0-A177D2818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B263C-527B-B715-2666-0512431C6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E1B71-6DD8-6986-F5EB-C42DA64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151B3-B1FF-E436-F21A-FFE13B80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D204E-9A8D-11A1-58D8-580BDF03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4252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A497F-3A1D-5794-2530-954E5C62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0B30F-600B-FC9F-8D44-7F5FBA789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AC784-6C51-CBEE-97EC-8BEF1F31D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69E23-0DDB-BEB9-8A2B-E8AE7C952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CD0440-A25F-4310-7456-1BFB06960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EF79A2-D67E-9F58-F671-F632454F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8B434-D7F4-A83B-B2B3-8764EED1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6DDEB-E885-904B-5A12-9529FFFB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8463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9F6C7-3DD8-F86E-2FA2-D802F4D0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E1108-0C34-B495-9336-41FA1E5C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11765-C48B-48BE-BC86-28A84BD7E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D752A-4CA1-EFDA-D4F3-1911AF51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90347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8C201-4DBA-B337-C85B-3C6E288C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01E384-1944-49AF-F0F3-8747F9B00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09A9A-FEB1-6875-3EAA-D4ADF6BC1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5911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2FD9-540B-51D1-B1B5-DC4A77C34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33FB-6565-298C-964A-DEA5F4FD1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DFE17-DED8-41FC-4297-DCA28949C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28B68-202D-1652-8B2D-CFE49CAF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31FF9-44B3-4F0B-7CC1-D3B8E5747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88599-A612-A0B4-8306-FD9D7768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5970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5D38-7200-08F6-D844-3953CCC1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C55E43-1C0F-805B-6A46-162070197E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7E5EF-AB72-7B51-42A7-B7683FF23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D1800-4029-F75F-1738-BDC66D0F4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D9CDD-8DE7-045D-BE43-A8714C0C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F4E62-1FB8-5E83-B240-62E45206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2206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200A-484E-BA84-81D6-20CAE569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9690E-23FB-793B-0A4E-00D222380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F3DB2-E20A-35D8-A9F1-0F0EE8F6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D7529-603B-FC8B-1F7A-0C51AC2F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963EA-B063-1CBD-B254-A4DC5A82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775045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0AE3C0-6383-C70B-848C-97592AA50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97EF3-B332-A30A-795D-E8AF74685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767EA-E0D1-224C-F5E5-3CD0FBC1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0C645-C7E2-C5C7-A0DC-4F45D178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1395-657F-1634-5A17-B270BC05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67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9315" y="1980000"/>
            <a:ext cx="6398773" cy="46307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 useBgFill="1">
        <p:nvSpPr>
          <p:cNvPr id="9" name="Chart Placeholder 8">
            <a:extLst>
              <a:ext uri="{FF2B5EF4-FFF2-40B4-BE49-F238E27FC236}">
                <a16:creationId xmlns:a16="http://schemas.microsoft.com/office/drawing/2014/main" id="{006DB82F-8DD8-4627-ADF9-B9C04CE52499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7104063" y="1980000"/>
            <a:ext cx="4545012" cy="463073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chart</a:t>
            </a:r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3FEB5E-4A4C-4FFF-87D9-D1B9FD8CE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 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36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icture Placeholder 9">
            <a:extLst>
              <a:ext uri="{FF2B5EF4-FFF2-40B4-BE49-F238E27FC236}">
                <a16:creationId xmlns:a16="http://schemas.microsoft.com/office/drawing/2014/main" id="{7D111C98-D5EF-4008-AE50-102F4F1993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56362" y="0"/>
            <a:ext cx="5735638" cy="6858000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00" y="907200"/>
            <a:ext cx="5616576" cy="936103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7496B7-E71A-4615-93AC-7A3B3AB33B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600" y="1980000"/>
            <a:ext cx="5616576" cy="4249191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 tekst + 50% afbeelding 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Werken met tekst niveaus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-2409976" y="476672"/>
            <a:ext cx="21332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Het UvA sjabloon heeft een aantal voorgeprogrammeerde tekst niveaus. Ga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‘Home’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‘Alinea’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om eenvoudig te schakelen tussen de verschillende niveaus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 omlaag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 omhoog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Tekstniveaus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Platte tekst (24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 err="1">
                <a:latin typeface="+mj-lt"/>
                <a:cs typeface="Arial" panose="020B0604020202020204" pitchFamily="34" charset="0"/>
              </a:rPr>
              <a:t>Bullet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Bullet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(16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Kopje (24 </a:t>
            </a:r>
            <a:r>
              <a:rPr lang="nl-NL" sz="1000" b="1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pt</a:t>
            </a:r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Kopje (16 </a:t>
            </a:r>
            <a:r>
              <a:rPr lang="nl-NL" sz="1000" i="1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pt</a:t>
            </a:r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3" name="Rectangle 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5" name="Rectangle 3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invoegen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12792744" y="59724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Wijzig de afbeelding door de bestaande afbeelding te verwijderen. Klik op het pictogram dat vervolgens verschijnt om een afbeelding in te voegen.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556792"/>
            <a:ext cx="381000" cy="381000"/>
          </a:xfrm>
          <a:prstGeom prst="rect">
            <a:avLst/>
          </a:prstGeom>
        </p:spPr>
      </p:pic>
      <p:sp>
        <p:nvSpPr>
          <p:cNvPr id="41" name="TextBox 40"/>
          <p:cNvSpPr txBox="1"/>
          <p:nvPr userDrawn="1"/>
        </p:nvSpPr>
        <p:spPr>
          <a:xfrm>
            <a:off x="12792744" y="2132856"/>
            <a:ext cx="17281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Selecteer de afbeelding die u wilt invoegen 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‘Invoegen’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397928" y="2192379"/>
            <a:ext cx="288032" cy="276999"/>
            <a:chOff x="12494133" y="2712391"/>
            <a:chExt cx="288032" cy="276999"/>
          </a:xfrm>
        </p:grpSpPr>
        <p:sp>
          <p:nvSpPr>
            <p:cNvPr id="43" name="Rectangle 4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Rectangle 44"/>
          <p:cNvSpPr/>
          <p:nvPr userDrawn="1"/>
        </p:nvSpPr>
        <p:spPr>
          <a:xfrm>
            <a:off x="12415930" y="670453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 userDrawn="1"/>
        </p:nvSpPr>
        <p:spPr>
          <a:xfrm>
            <a:off x="12397928" y="65796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12792744" y="2780928"/>
            <a:ext cx="17281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Wanneer je de afbeelding wilt schalen of verslepen, ga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‘Hulpmiddelen voor afbeeldingen’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‘Bijsnijden’.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Met de witte bolletjes schaal je de afbeelding, met de zwarte haakjes schaal je het afbeeldingskader.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520" y="4156050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" name="Straight Connector 48"/>
          <p:cNvCxnSpPr/>
          <p:nvPr userDrawn="1"/>
        </p:nvCxnSpPr>
        <p:spPr>
          <a:xfrm>
            <a:off x="12396700" y="471467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 userDrawn="1"/>
        </p:nvGrpSpPr>
        <p:grpSpPr>
          <a:xfrm>
            <a:off x="12397928" y="2837737"/>
            <a:ext cx="288032" cy="276999"/>
            <a:chOff x="12492689" y="2721406"/>
            <a:chExt cx="288032" cy="276999"/>
          </a:xfrm>
        </p:grpSpPr>
        <p:sp>
          <p:nvSpPr>
            <p:cNvPr id="51" name="Rectangle 5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3" name="Straight Connector 52"/>
          <p:cNvCxnSpPr/>
          <p:nvPr userDrawn="1"/>
        </p:nvCxnSpPr>
        <p:spPr>
          <a:xfrm>
            <a:off x="12396700" y="27089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2370968" y="206084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576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5120">
          <p15:clr>
            <a:srgbClr val="FBAE40"/>
          </p15:clr>
        </p15:guide>
        <p15:guide id="4" pos="5423">
          <p15:clr>
            <a:srgbClr val="FBAE40"/>
          </p15:clr>
        </p15:guide>
        <p15:guide id="5" pos="3840" userDrawn="1">
          <p15:clr>
            <a:srgbClr val="FBAE40"/>
          </p15:clr>
        </p15:guide>
        <p15:guide id="6" pos="40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/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Picture Placeholder 9">
            <a:extLst>
              <a:ext uri="{FF2B5EF4-FFF2-40B4-BE49-F238E27FC236}">
                <a16:creationId xmlns:a16="http://schemas.microsoft.com/office/drawing/2014/main" id="{7D111C98-D5EF-4008-AE50-102F4F1993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616" y="0"/>
            <a:ext cx="3475383" cy="6858000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00" y="907200"/>
            <a:ext cx="7992887" cy="936103"/>
          </a:xfrm>
        </p:spPr>
        <p:txBody>
          <a:bodyPr anchor="b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7496B7-E71A-4615-93AC-7A3B3AB33B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600" y="1980000"/>
            <a:ext cx="7992887" cy="4249191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 tekst + 25% afbeelding 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Werken met tekst niveaus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-2409976" y="476672"/>
            <a:ext cx="21332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Het UvA sjabloon heeft een aantal voorgeprogrammeerde tekst niveaus. Ga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‘Home’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‘Alinea’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om eenvoudig te schakelen tussen de verschillende niveaus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 omlaag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 omhoog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Tekstniveaus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Platte tekst (24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 err="1">
                <a:latin typeface="+mj-lt"/>
                <a:cs typeface="Arial" panose="020B0604020202020204" pitchFamily="34" charset="0"/>
              </a:rPr>
              <a:t>Bullet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Bullet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(16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Kopje (24 </a:t>
            </a:r>
            <a:r>
              <a:rPr lang="nl-NL" sz="1000" b="1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pt</a:t>
            </a:r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Kopje (16 </a:t>
            </a:r>
            <a:r>
              <a:rPr lang="nl-NL" sz="1000" i="1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pt</a:t>
            </a:r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23" name="Rectangle 2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26" name="Rectangle 2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29" name="Rectangle 2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32" name="Rectangle 3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35" name="Rectangle 34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6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invoegen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12792744" y="59724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Wijzig de afbeelding door de bestaande afbeelding te verwijderen. Klik op het pictogram dat vervolgens verschijnt om een afbeelding in te voegen.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556792"/>
            <a:ext cx="381000" cy="381000"/>
          </a:xfrm>
          <a:prstGeom prst="rect">
            <a:avLst/>
          </a:prstGeom>
        </p:spPr>
      </p:pic>
      <p:sp>
        <p:nvSpPr>
          <p:cNvPr id="41" name="TextBox 40"/>
          <p:cNvSpPr txBox="1"/>
          <p:nvPr userDrawn="1"/>
        </p:nvSpPr>
        <p:spPr>
          <a:xfrm>
            <a:off x="12792744" y="2132856"/>
            <a:ext cx="17281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Selecteer de afbeelding die u wilt invoegen 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‘Invoegen’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397928" y="2192379"/>
            <a:ext cx="288032" cy="276999"/>
            <a:chOff x="12494133" y="2712391"/>
            <a:chExt cx="288032" cy="276999"/>
          </a:xfrm>
        </p:grpSpPr>
        <p:sp>
          <p:nvSpPr>
            <p:cNvPr id="43" name="Rectangle 4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Rectangle 44"/>
          <p:cNvSpPr/>
          <p:nvPr userDrawn="1"/>
        </p:nvSpPr>
        <p:spPr>
          <a:xfrm>
            <a:off x="12415930" y="670453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 userDrawn="1"/>
        </p:nvSpPr>
        <p:spPr>
          <a:xfrm>
            <a:off x="12397928" y="65796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12792744" y="2780928"/>
            <a:ext cx="17281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Wanneer je de afbeelding wilt schalen of verslepen, ga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‘Hulpmiddelen voor afbeeldingen’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‘Bijsnijden’.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Met de witte bolletjes schaal je de afbeelding, met de zwarte haakjes schaal je het afbeeldingskader.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520" y="4156050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" name="Straight Connector 48"/>
          <p:cNvCxnSpPr/>
          <p:nvPr userDrawn="1"/>
        </p:nvCxnSpPr>
        <p:spPr>
          <a:xfrm>
            <a:off x="12396700" y="471467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 userDrawn="1"/>
        </p:nvGrpSpPr>
        <p:grpSpPr>
          <a:xfrm>
            <a:off x="12397928" y="2837737"/>
            <a:ext cx="288032" cy="276999"/>
            <a:chOff x="12492689" y="2721406"/>
            <a:chExt cx="288032" cy="276999"/>
          </a:xfrm>
        </p:grpSpPr>
        <p:sp>
          <p:nvSpPr>
            <p:cNvPr id="51" name="Rectangle 5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3" name="Straight Connector 52"/>
          <p:cNvCxnSpPr/>
          <p:nvPr userDrawn="1"/>
        </p:nvCxnSpPr>
        <p:spPr>
          <a:xfrm>
            <a:off x="12396700" y="27089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12370968" y="206084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201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13">
          <p15:clr>
            <a:srgbClr val="FBAE40"/>
          </p15:clr>
        </p15:guide>
        <p15:guide id="3" pos="548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eldslide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15" y="907200"/>
            <a:ext cx="11159196" cy="58989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8DD10328-45F6-471F-834D-92E7E7ED225F}"/>
              </a:ext>
            </a:extLst>
          </p:cNvPr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1556792"/>
            <a:ext cx="12192000" cy="530120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marL="0" indent="0" algn="ctr">
              <a:buNone/>
              <a:defRPr sz="32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met titel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invoegen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 userDrawn="1"/>
        </p:nvSpPr>
        <p:spPr>
          <a:xfrm>
            <a:off x="12792744" y="59724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Wijzig de afbeelding door de bestaande afbeelding te verwijderen. Klik op het pictogram dat vervolgens verschijnt om een afbeelding in te voegen.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556792"/>
            <a:ext cx="381000" cy="381000"/>
          </a:xfrm>
          <a:prstGeom prst="rect">
            <a:avLst/>
          </a:prstGeom>
        </p:spPr>
      </p:pic>
      <p:sp>
        <p:nvSpPr>
          <p:cNvPr id="32" name="TextBox 31"/>
          <p:cNvSpPr txBox="1"/>
          <p:nvPr userDrawn="1"/>
        </p:nvSpPr>
        <p:spPr>
          <a:xfrm>
            <a:off x="12792744" y="2132856"/>
            <a:ext cx="17281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Selecteer de afbeelding die u wilt invoegen 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‘Invoegen’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2397928" y="2192379"/>
            <a:ext cx="288032" cy="276999"/>
            <a:chOff x="12494133" y="2712391"/>
            <a:chExt cx="288032" cy="276999"/>
          </a:xfrm>
        </p:grpSpPr>
        <p:sp>
          <p:nvSpPr>
            <p:cNvPr id="34" name="Rectangle 3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Rectangle 35"/>
          <p:cNvSpPr/>
          <p:nvPr userDrawn="1"/>
        </p:nvSpPr>
        <p:spPr>
          <a:xfrm>
            <a:off x="12415930" y="670453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2397928" y="65796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2792744" y="2780928"/>
            <a:ext cx="17281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Wanneer je de afbeelding wilt schalen of verslepen, ga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‘Hulpmiddelen voor afbeeldingen’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‘Bijsnijden’.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Met de witte bolletjes schaal je de afbeelding, met de zwarte haakjes schaal je het afbeeldingskader.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520" y="4156050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/>
          <p:cNvCxnSpPr/>
          <p:nvPr userDrawn="1"/>
        </p:nvCxnSpPr>
        <p:spPr>
          <a:xfrm>
            <a:off x="12396700" y="471467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 userDrawn="1"/>
        </p:nvGrpSpPr>
        <p:grpSpPr>
          <a:xfrm>
            <a:off x="12397928" y="2837737"/>
            <a:ext cx="288032" cy="276999"/>
            <a:chOff x="12492689" y="2721406"/>
            <a:chExt cx="288032" cy="276999"/>
          </a:xfrm>
        </p:grpSpPr>
        <p:sp>
          <p:nvSpPr>
            <p:cNvPr id="42" name="Rectangle 4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4" name="Straight Connector 43"/>
          <p:cNvCxnSpPr/>
          <p:nvPr userDrawn="1"/>
        </p:nvCxnSpPr>
        <p:spPr>
          <a:xfrm>
            <a:off x="12396700" y="27089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12370968" y="206084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30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eld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4797152"/>
            <a:ext cx="8136904" cy="1368152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 useBgFill="1"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0"/>
            <a:ext cx="12192000" cy="6855555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marL="0" indent="0" algn="ctr">
              <a:buNone/>
              <a:defRPr sz="32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Tussenpagina</a:t>
            </a:r>
            <a:r>
              <a:rPr lang="nl-NL" b="1" baseline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afbeelding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invoegen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 userDrawn="1"/>
        </p:nvSpPr>
        <p:spPr>
          <a:xfrm>
            <a:off x="12792744" y="59724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Wijzig de afbeelding door de bestaande afbeelding te verwijderen. Klik op het pictogram dat vervolgens verschijnt om een afbeelding in te voegen.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556792"/>
            <a:ext cx="381000" cy="381000"/>
          </a:xfrm>
          <a:prstGeom prst="rect">
            <a:avLst/>
          </a:prstGeom>
        </p:spPr>
      </p:pic>
      <p:sp>
        <p:nvSpPr>
          <p:cNvPr id="32" name="TextBox 31"/>
          <p:cNvSpPr txBox="1"/>
          <p:nvPr userDrawn="1"/>
        </p:nvSpPr>
        <p:spPr>
          <a:xfrm>
            <a:off x="12792744" y="2132856"/>
            <a:ext cx="17281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Selecteer de afbeelding die u wilt invoegen 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‘Invoegen’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2397928" y="2192379"/>
            <a:ext cx="288032" cy="276999"/>
            <a:chOff x="12494133" y="2712391"/>
            <a:chExt cx="288032" cy="276999"/>
          </a:xfrm>
        </p:grpSpPr>
        <p:sp>
          <p:nvSpPr>
            <p:cNvPr id="34" name="Rectangle 3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Rectangle 35"/>
          <p:cNvSpPr/>
          <p:nvPr userDrawn="1"/>
        </p:nvSpPr>
        <p:spPr>
          <a:xfrm>
            <a:off x="12415930" y="670453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 userDrawn="1"/>
        </p:nvSpPr>
        <p:spPr>
          <a:xfrm>
            <a:off x="12397928" y="65796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2792744" y="2780928"/>
            <a:ext cx="17281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Wanneer je de afbeelding wilt schalen of verslepen, ga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‘Hulpmiddelen voor afbeeldingen’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‘Bijsnijden’.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Met de witte bolletjes schaal je de afbeelding, met de zwarte haakjes schaal je het afbeeldingskader.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520" y="4156050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/>
          <p:cNvCxnSpPr/>
          <p:nvPr userDrawn="1"/>
        </p:nvCxnSpPr>
        <p:spPr>
          <a:xfrm>
            <a:off x="12396700" y="471467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 userDrawn="1"/>
        </p:nvGrpSpPr>
        <p:grpSpPr>
          <a:xfrm>
            <a:off x="12397928" y="2837737"/>
            <a:ext cx="288032" cy="276999"/>
            <a:chOff x="12492689" y="2721406"/>
            <a:chExt cx="288032" cy="276999"/>
          </a:xfrm>
        </p:grpSpPr>
        <p:sp>
          <p:nvSpPr>
            <p:cNvPr id="42" name="Rectangle 4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4" name="Straight Connector 43"/>
          <p:cNvCxnSpPr/>
          <p:nvPr userDrawn="1"/>
        </p:nvCxnSpPr>
        <p:spPr>
          <a:xfrm>
            <a:off x="12396700" y="27089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12370968" y="206084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58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eslide 2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263" y="2355850"/>
            <a:ext cx="2395537" cy="241458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 useBgFill="1">
        <p:nvSpPr>
          <p:cNvPr id="9" name="Picture Placeholder 7">
            <a:extLst>
              <a:ext uri="{FF2B5EF4-FFF2-40B4-BE49-F238E27FC236}">
                <a16:creationId xmlns:a16="http://schemas.microsoft.com/office/drawing/2014/main" id="{4769E892-37BD-4E39-8C67-8E1525991D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1413" y="2364240"/>
            <a:ext cx="2416175" cy="2406198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F43F37-6578-4009-AFA1-F16E909D7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461" y="2355850"/>
            <a:ext cx="2905539" cy="2414588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1825921-4BAC-4A30-9D68-5E3CC234D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2972" y="2355850"/>
            <a:ext cx="2905539" cy="241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Box 33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Introductiepagina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Werken met tekst niveaus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 userDrawn="1"/>
        </p:nvSpPr>
        <p:spPr>
          <a:xfrm>
            <a:off x="-2409976" y="476672"/>
            <a:ext cx="21332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Het UvA sjabloon heeft een aantal voorgeprogrammeerde tekst niveaus. Ga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‘Home’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‘Alinea’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om eenvoudig te schakelen tussen de verschillende niveaus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 omlaag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 omhoog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Tekstniveaus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Platte tekst (24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 err="1">
                <a:latin typeface="+mj-lt"/>
                <a:cs typeface="Arial" panose="020B0604020202020204" pitchFamily="34" charset="0"/>
              </a:rPr>
              <a:t>Bullet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Bullet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(16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Kopje (24 </a:t>
            </a:r>
            <a:r>
              <a:rPr lang="nl-NL" sz="1000" b="1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pt</a:t>
            </a:r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Kopje (16 </a:t>
            </a:r>
            <a:r>
              <a:rPr lang="nl-NL" sz="1000" i="1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pt</a:t>
            </a:r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50" name="Rectangle 4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53" name="Rectangle 5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56" name="Rectangle 5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57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59" name="Rectangle 5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62" name="Rectangle 61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invoegen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Connector 82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 userDrawn="1"/>
        </p:nvSpPr>
        <p:spPr>
          <a:xfrm>
            <a:off x="12792744" y="59724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Wijzig de afbeelding door de bestaande afbeelding te verwijderen. Klik op het pictogram dat vervolgens verschijnt om een afbeelding in te voegen.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556792"/>
            <a:ext cx="381000" cy="381000"/>
          </a:xfrm>
          <a:prstGeom prst="rect">
            <a:avLst/>
          </a:prstGeom>
        </p:spPr>
      </p:pic>
      <p:sp>
        <p:nvSpPr>
          <p:cNvPr id="86" name="TextBox 85"/>
          <p:cNvSpPr txBox="1"/>
          <p:nvPr userDrawn="1"/>
        </p:nvSpPr>
        <p:spPr>
          <a:xfrm>
            <a:off x="12792744" y="2132856"/>
            <a:ext cx="17281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Selecteer de afbeelding die u wilt invoegen 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‘Invoegen’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7" name="Group 86"/>
          <p:cNvGrpSpPr/>
          <p:nvPr userDrawn="1"/>
        </p:nvGrpSpPr>
        <p:grpSpPr>
          <a:xfrm>
            <a:off x="12397928" y="2192379"/>
            <a:ext cx="288032" cy="276999"/>
            <a:chOff x="12494133" y="2712391"/>
            <a:chExt cx="288032" cy="276999"/>
          </a:xfrm>
        </p:grpSpPr>
        <p:sp>
          <p:nvSpPr>
            <p:cNvPr id="88" name="Rectangle 87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0" name="Rectangle 89"/>
          <p:cNvSpPr/>
          <p:nvPr userDrawn="1"/>
        </p:nvSpPr>
        <p:spPr>
          <a:xfrm>
            <a:off x="12415930" y="670453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 userDrawn="1"/>
        </p:nvSpPr>
        <p:spPr>
          <a:xfrm>
            <a:off x="12397928" y="65796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 userDrawn="1"/>
        </p:nvSpPr>
        <p:spPr>
          <a:xfrm>
            <a:off x="12792744" y="2780928"/>
            <a:ext cx="17281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Wanneer je de afbeelding wilt schalen of verslepen, ga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‘Hulpmiddelen voor afbeeldingen’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‘Bijsnijden’.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Met de witte bolletjes schaal je de afbeelding, met de zwarte haakjes schaal je het afbeeldingskader.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520" y="4156050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4" name="Straight Connector 93"/>
          <p:cNvCxnSpPr/>
          <p:nvPr userDrawn="1"/>
        </p:nvCxnSpPr>
        <p:spPr>
          <a:xfrm>
            <a:off x="12396700" y="471467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 userDrawn="1"/>
        </p:nvGrpSpPr>
        <p:grpSpPr>
          <a:xfrm>
            <a:off x="12397928" y="2837737"/>
            <a:ext cx="288032" cy="276999"/>
            <a:chOff x="12492689" y="2721406"/>
            <a:chExt cx="288032" cy="276999"/>
          </a:xfrm>
        </p:grpSpPr>
        <p:sp>
          <p:nvSpPr>
            <p:cNvPr id="96" name="Rectangle 95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8" name="Straight Connector 97"/>
          <p:cNvCxnSpPr/>
          <p:nvPr userDrawn="1"/>
        </p:nvCxnSpPr>
        <p:spPr>
          <a:xfrm>
            <a:off x="12396700" y="27089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 userDrawn="1"/>
        </p:nvCxnSpPr>
        <p:spPr>
          <a:xfrm>
            <a:off x="12370968" y="206084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520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5225">
          <p15:clr>
            <a:srgbClr val="FBAE40"/>
          </p15:clr>
        </p15:guide>
        <p15:guide id="8" pos="7255">
          <p15:clr>
            <a:srgbClr val="FBAE40"/>
          </p15:clr>
        </p15:guide>
        <p15:guide id="9" pos="2496">
          <p15:clr>
            <a:srgbClr val="FBAE40"/>
          </p15:clr>
        </p15:guide>
        <p15:guide id="10" pos="484">
          <p15:clr>
            <a:srgbClr val="FBAE40"/>
          </p15:clr>
        </p15:guide>
        <p15:guide id="13" pos="3919" userDrawn="1">
          <p15:clr>
            <a:srgbClr val="FBAE40"/>
          </p15:clr>
        </p15:guide>
        <p15:guide id="14" pos="5441" userDrawn="1">
          <p15:clr>
            <a:srgbClr val="FBAE40"/>
          </p15:clr>
        </p15:guide>
        <p15:guide id="15" pos="1872" userDrawn="1">
          <p15:clr>
            <a:srgbClr val="FBAE40"/>
          </p15:clr>
        </p15:guide>
        <p15:guide id="16" pos="363" userDrawn="1">
          <p15:clr>
            <a:srgbClr val="FBAE40"/>
          </p15:clr>
        </p15:guide>
        <p15:guide id="17" orient="horz" pos="1484" userDrawn="1">
          <p15:clr>
            <a:srgbClr val="FBAE40"/>
          </p15:clr>
        </p15:guide>
        <p15:guide id="18" orient="horz" pos="30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a/Introductieslide 4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D21EEC-E4A5-40DE-861A-A5D2970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15" y="907200"/>
            <a:ext cx="11159196" cy="936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 useBgFill="1">
        <p:nvSpPr>
          <p:cNvPr id="8" name="Picture Placeholder 7">
            <a:extLst>
              <a:ext uri="{FF2B5EF4-FFF2-40B4-BE49-F238E27FC236}">
                <a16:creationId xmlns:a16="http://schemas.microsoft.com/office/drawing/2014/main" id="{ED60D2CD-D95E-4DE8-81CF-F42051EAC3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60690" y="1933507"/>
            <a:ext cx="2415600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 useBgFill="1">
        <p:nvSpPr>
          <p:cNvPr id="9" name="Picture Placeholder 7">
            <a:extLst>
              <a:ext uri="{FF2B5EF4-FFF2-40B4-BE49-F238E27FC236}">
                <a16:creationId xmlns:a16="http://schemas.microsoft.com/office/drawing/2014/main" id="{4769E892-37BD-4E39-8C67-8E1525991D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4200" y="1933507"/>
            <a:ext cx="2416175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F43F37-6578-4009-AFA1-F16E909D77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433068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1825921-4BAC-4A30-9D68-5E3CC234D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1625" y="4433068"/>
            <a:ext cx="241235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 useBgFill="1">
        <p:nvSpPr>
          <p:cNvPr id="10" name="Picture Placeholder 7">
            <a:extLst>
              <a:ext uri="{FF2B5EF4-FFF2-40B4-BE49-F238E27FC236}">
                <a16:creationId xmlns:a16="http://schemas.microsoft.com/office/drawing/2014/main" id="{35C5B6DC-BE5E-43A2-941D-79AA88A715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15178" y="1933507"/>
            <a:ext cx="2415600" cy="2431597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 useBgFill="1">
        <p:nvSpPr>
          <p:cNvPr id="13" name="Picture Placeholder 7">
            <a:extLst>
              <a:ext uri="{FF2B5EF4-FFF2-40B4-BE49-F238E27FC236}">
                <a16:creationId xmlns:a16="http://schemas.microsoft.com/office/drawing/2014/main" id="{282B1D46-10CA-47BE-8746-C599AF7EAF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91625" y="1933507"/>
            <a:ext cx="2416175" cy="2431596"/>
          </a:xfrm>
          <a:solidFill>
            <a:schemeClr val="accent1">
              <a:tint val="20000"/>
            </a:schemeClr>
          </a:solidFill>
        </p:spPr>
        <p:txBody>
          <a:bodyPr wrap="square" anchor="ctr"/>
          <a:lstStyle>
            <a:lvl1pPr algn="ctr">
              <a:defRPr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 dirty="0"/>
              <a:t>Click icon 
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D248D55-288A-4EC0-AC4C-C8DA816AB3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50506" y="4433068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A808D4E-A7D5-418F-9DB7-994EFE72ED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319" y="4433068"/>
            <a:ext cx="2416175" cy="23083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lang="en-US" sz="1800" i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9063" indent="-119063">
              <a:tabLst/>
              <a:defRPr sz="1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2508956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Werken met tekst niveaus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2436948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-2436948" y="205438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2" t="15444" r="5868" b="19995"/>
          <a:stretch/>
        </p:blipFill>
        <p:spPr bwMode="auto">
          <a:xfrm>
            <a:off x="-2310934" y="1272882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 userDrawn="1"/>
        </p:nvSpPr>
        <p:spPr>
          <a:xfrm>
            <a:off x="-2409976" y="476672"/>
            <a:ext cx="21332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Het UvA sjabloon heeft een aantal voorgeprogrammeerde tekst niveaus. Ga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‘Home’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‘Alinea’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om eenvoudig te schakelen tussen de verschillende niveaus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 omlaag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Niveau omhoog</a:t>
            </a:r>
            <a:endParaRPr lang="en-US" sz="9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" t="13612" r="47155" b="21827"/>
          <a:stretch/>
        </p:blipFill>
        <p:spPr bwMode="auto">
          <a:xfrm>
            <a:off x="-2310934" y="1628800"/>
            <a:ext cx="321174" cy="31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 userDrawn="1"/>
        </p:nvSpPr>
        <p:spPr>
          <a:xfrm>
            <a:off x="-2508956" y="2084657"/>
            <a:ext cx="1376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Tekstniveaus</a:t>
            </a:r>
            <a:endParaRPr lang="en-US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-2166918" y="245342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+mj-lt"/>
                <a:cs typeface="Arial" panose="020B0604020202020204" pitchFamily="34" charset="0"/>
              </a:rPr>
              <a:t>Platte tekst (24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-2169590" y="2723262"/>
            <a:ext cx="18542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00" dirty="0" err="1">
                <a:latin typeface="+mj-lt"/>
                <a:cs typeface="Arial" panose="020B0604020202020204" pitchFamily="34" charset="0"/>
              </a:rPr>
              <a:t>Bullet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(24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-2083419" y="3023105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lvl="1" indent="-180975">
              <a:buFont typeface="Arial" panose="020B0604020202020204" pitchFamily="34" charset="0"/>
              <a:buChar char="•"/>
            </a:pPr>
            <a:r>
              <a:rPr lang="nl-NL" sz="1000" dirty="0">
                <a:latin typeface="+mj-lt"/>
                <a:cs typeface="Arial" panose="020B0604020202020204" pitchFamily="34" charset="0"/>
              </a:rPr>
              <a:t>Sub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Bullet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 (16 </a:t>
            </a:r>
            <a:r>
              <a:rPr lang="nl-NL" sz="1000" dirty="0" err="1">
                <a:latin typeface="+mj-lt"/>
                <a:cs typeface="Arial" panose="020B0604020202020204" pitchFamily="34" charset="0"/>
              </a:rPr>
              <a:t>pt</a:t>
            </a:r>
            <a:r>
              <a:rPr lang="nl-NL" sz="1000" dirty="0">
                <a:latin typeface="+mj-lt"/>
                <a:cs typeface="Arial" panose="020B0604020202020204" pitchFamily="34" charset="0"/>
              </a:rPr>
              <a:t>.)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-2083419" y="3329531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Kopje (24 </a:t>
            </a:r>
            <a:r>
              <a:rPr lang="nl-NL" sz="1000" b="1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pt</a:t>
            </a:r>
            <a:r>
              <a:rPr lang="nl-NL" sz="10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en-US" sz="10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-2093659" y="3636326"/>
            <a:ext cx="16936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Kopje (16 </a:t>
            </a:r>
            <a:r>
              <a:rPr lang="nl-NL" sz="1000" i="1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pt</a:t>
            </a:r>
            <a:r>
              <a:rPr lang="nl-NL" sz="1000" i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)</a:t>
            </a:r>
            <a:endParaRPr lang="en-US" sz="1000" i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-2425457" y="2431921"/>
            <a:ext cx="288032" cy="276999"/>
            <a:chOff x="12492689" y="2721406"/>
            <a:chExt cx="288032" cy="276999"/>
          </a:xfrm>
        </p:grpSpPr>
        <p:sp>
          <p:nvSpPr>
            <p:cNvPr id="31" name="Rectangle 3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-2426044" y="2725767"/>
            <a:ext cx="288032" cy="276999"/>
            <a:chOff x="12492689" y="2721406"/>
            <a:chExt cx="288032" cy="276999"/>
          </a:xfrm>
        </p:grpSpPr>
        <p:sp>
          <p:nvSpPr>
            <p:cNvPr id="34" name="Rectangle 33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-2425457" y="3023105"/>
            <a:ext cx="288032" cy="276999"/>
            <a:chOff x="12492689" y="2721406"/>
            <a:chExt cx="288032" cy="276999"/>
          </a:xfrm>
        </p:grpSpPr>
        <p:sp>
          <p:nvSpPr>
            <p:cNvPr id="37" name="Rectangle 3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-2425457" y="3329531"/>
            <a:ext cx="288032" cy="276999"/>
            <a:chOff x="12492689" y="2721406"/>
            <a:chExt cx="288032" cy="276999"/>
          </a:xfrm>
        </p:grpSpPr>
        <p:sp>
          <p:nvSpPr>
            <p:cNvPr id="40" name="Rectangle 39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-2427768" y="3630519"/>
            <a:ext cx="288032" cy="276999"/>
            <a:chOff x="12492689" y="2721406"/>
            <a:chExt cx="288032" cy="276999"/>
          </a:xfrm>
        </p:grpSpPr>
        <p:sp>
          <p:nvSpPr>
            <p:cNvPr id="43" name="Rectangle 42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TextBox 62"/>
          <p:cNvSpPr txBox="1"/>
          <p:nvPr userDrawn="1"/>
        </p:nvSpPr>
        <p:spPr>
          <a:xfrm>
            <a:off x="12288688" y="7640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Afbeelding invoegen</a:t>
            </a:r>
            <a:endParaRPr 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Connector 63"/>
          <p:cNvCxnSpPr/>
          <p:nvPr userDrawn="1"/>
        </p:nvCxnSpPr>
        <p:spPr>
          <a:xfrm>
            <a:off x="12360696" y="404664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 userDrawn="1"/>
        </p:nvSpPr>
        <p:spPr>
          <a:xfrm>
            <a:off x="12792744" y="597246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Wijzig de afbeelding door de bestaande afbeelding te verwijderen. Klik op het pictogram dat vervolgens verschijnt om een afbeelding in te voegen.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752" y="1556792"/>
            <a:ext cx="381000" cy="381000"/>
          </a:xfrm>
          <a:prstGeom prst="rect">
            <a:avLst/>
          </a:prstGeom>
        </p:spPr>
      </p:pic>
      <p:sp>
        <p:nvSpPr>
          <p:cNvPr id="67" name="TextBox 66"/>
          <p:cNvSpPr txBox="1"/>
          <p:nvPr userDrawn="1"/>
        </p:nvSpPr>
        <p:spPr>
          <a:xfrm>
            <a:off x="12792744" y="2132856"/>
            <a:ext cx="17281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Selecteer de afbeelding die u wilt invoegen 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‘Invoegen’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12397928" y="2192379"/>
            <a:ext cx="288032" cy="276999"/>
            <a:chOff x="12494133" y="2712391"/>
            <a:chExt cx="288032" cy="276999"/>
          </a:xfrm>
        </p:grpSpPr>
        <p:sp>
          <p:nvSpPr>
            <p:cNvPr id="69" name="Rectangle 68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2494133" y="2712391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Rectangle 70"/>
          <p:cNvSpPr/>
          <p:nvPr userDrawn="1"/>
        </p:nvSpPr>
        <p:spPr>
          <a:xfrm>
            <a:off x="12415930" y="670453"/>
            <a:ext cx="252028" cy="25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 userDrawn="1"/>
        </p:nvSpPr>
        <p:spPr>
          <a:xfrm>
            <a:off x="12397928" y="65796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 userDrawn="1"/>
        </p:nvSpPr>
        <p:spPr>
          <a:xfrm>
            <a:off x="12792744" y="2780928"/>
            <a:ext cx="172819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Wanneer je de afbeelding wilt schalen of verslepen, ga dan naar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‘Hulpmiddelen voor afbeeldingen’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en klik op </a:t>
            </a:r>
            <a:r>
              <a:rPr lang="nl-NL" sz="900" b="1" dirty="0">
                <a:latin typeface="Arial" panose="020B0604020202020204" pitchFamily="34" charset="0"/>
                <a:cs typeface="Arial" panose="020B0604020202020204" pitchFamily="34" charset="0"/>
              </a:rPr>
              <a:t>‘Bijsnijden’. </a:t>
            </a:r>
            <a:r>
              <a:rPr lang="nl-NL" sz="900" dirty="0">
                <a:latin typeface="Arial" panose="020B0604020202020204" pitchFamily="34" charset="0"/>
                <a:cs typeface="Arial" panose="020B0604020202020204" pitchFamily="34" charset="0"/>
              </a:rPr>
              <a:t>Met de witte bolletjes schaal je de afbeelding, met de zwarte haakjes schaal je het afbeeldingskader. 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520" y="4156050"/>
            <a:ext cx="271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5" name="Straight Connector 74"/>
          <p:cNvCxnSpPr/>
          <p:nvPr userDrawn="1"/>
        </p:nvCxnSpPr>
        <p:spPr>
          <a:xfrm>
            <a:off x="12396700" y="4714676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 userDrawn="1"/>
        </p:nvGrpSpPr>
        <p:grpSpPr>
          <a:xfrm>
            <a:off x="12397928" y="2837737"/>
            <a:ext cx="288032" cy="276999"/>
            <a:chOff x="12492689" y="2721406"/>
            <a:chExt cx="288032" cy="276999"/>
          </a:xfrm>
        </p:grpSpPr>
        <p:sp>
          <p:nvSpPr>
            <p:cNvPr id="77" name="Rectangle 76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Connector 78"/>
          <p:cNvCxnSpPr/>
          <p:nvPr userDrawn="1"/>
        </p:nvCxnSpPr>
        <p:spPr>
          <a:xfrm>
            <a:off x="12396700" y="2708920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 userDrawn="1"/>
        </p:nvCxnSpPr>
        <p:spPr>
          <a:xfrm>
            <a:off x="12370968" y="2060848"/>
            <a:ext cx="21602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 userDrawn="1"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Introductiepagina 2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00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63">
          <p15:clr>
            <a:srgbClr val="FBAE40"/>
          </p15:clr>
        </p15:guide>
        <p15:guide id="7" pos="5301">
          <p15:clr>
            <a:srgbClr val="FBAE40"/>
          </p15:clr>
        </p15:guide>
        <p15:guide id="8" pos="7720">
          <p15:clr>
            <a:srgbClr val="FBAE40"/>
          </p15:clr>
        </p15:guide>
        <p15:guide id="9" pos="2883">
          <p15:clr>
            <a:srgbClr val="FBAE40"/>
          </p15:clr>
        </p15:guide>
        <p15:guide id="10" pos="484">
          <p15:clr>
            <a:srgbClr val="FBAE40"/>
          </p15:clr>
        </p15:guide>
        <p15:guide id="13" pos="3976" userDrawn="1">
          <p15:clr>
            <a:srgbClr val="FBAE40"/>
          </p15:clr>
        </p15:guide>
        <p15:guide id="14" pos="5790" userDrawn="1">
          <p15:clr>
            <a:srgbClr val="FBAE40"/>
          </p15:clr>
        </p15:guide>
        <p15:guide id="15" pos="2162" userDrawn="1">
          <p15:clr>
            <a:srgbClr val="FBAE40"/>
          </p15:clr>
        </p15:guide>
        <p15:guide id="16" orient="horz" pos="981" userDrawn="1">
          <p15:clr>
            <a:srgbClr val="FBAE40"/>
          </p15:clr>
        </p15:guide>
        <p15:guide id="17" orient="horz" pos="252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9" y="191126"/>
            <a:ext cx="2705229" cy="54217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315" y="907200"/>
            <a:ext cx="11159196" cy="936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14" y="1980000"/>
            <a:ext cx="11148649" cy="461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8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2" r:id="rId1"/>
    <p:sldLayoutId id="2147485013" r:id="rId2"/>
    <p:sldLayoutId id="2147485014" r:id="rId3"/>
    <p:sldLayoutId id="2147485017" r:id="rId4"/>
    <p:sldLayoutId id="2147485018" r:id="rId5"/>
    <p:sldLayoutId id="2147485019" r:id="rId6"/>
    <p:sldLayoutId id="2147485020" r:id="rId7"/>
    <p:sldLayoutId id="2147485021" r:id="rId8"/>
    <p:sldLayoutId id="2147485022" r:id="rId9"/>
    <p:sldLayoutId id="2147485023" r:id="rId10"/>
    <p:sldLayoutId id="2147485024" r:id="rId11"/>
    <p:sldLayoutId id="2147485025" r:id="rId12"/>
    <p:sldLayoutId id="2147485027" r:id="rId13"/>
    <p:sldLayoutId id="2147485030" r:id="rId14"/>
    <p:sldLayoutId id="2147485031" r:id="rId15"/>
    <p:sldLayoutId id="2147485032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Source Sans Pro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j-lt"/>
          <a:ea typeface="Source Sans Pro" panose="020B0503030403020204" pitchFamily="34" charset="0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Source Sans Pro" panose="020B0503030403020204" pitchFamily="34" charset="0"/>
          <a:cs typeface="+mn-cs"/>
        </a:defRPr>
      </a:lvl2pPr>
      <a:lvl3pPr marL="625475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Source Sans Pro" panose="020B0503030403020204" pitchFamily="34" charset="0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accent1"/>
          </a:solidFill>
          <a:latin typeface="+mj-lt"/>
          <a:ea typeface="Source Sans Pro" panose="020B0503030403020204" pitchFamily="34" charset="0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i="1" kern="1200">
          <a:solidFill>
            <a:schemeClr val="accent1"/>
          </a:solidFill>
          <a:latin typeface="+mj-lt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302">
          <p15:clr>
            <a:srgbClr val="F26B43"/>
          </p15:clr>
        </p15:guide>
        <p15:guide id="8" pos="9775">
          <p15:clr>
            <a:srgbClr val="F26B43"/>
          </p15:clr>
        </p15:guide>
        <p15:guide id="11" orient="horz" pos="867">
          <p15:clr>
            <a:srgbClr val="F26B43"/>
          </p15:clr>
        </p15:guide>
        <p15:guide id="12" pos="581">
          <p15:clr>
            <a:srgbClr val="F26B43"/>
          </p15:clr>
        </p15:guide>
        <p15:guide id="13" pos="7401">
          <p15:clr>
            <a:srgbClr val="F26B43"/>
          </p15:clr>
        </p15:guide>
        <p15:guide id="14" orient="horz" pos="3847">
          <p15:clr>
            <a:srgbClr val="F26B43"/>
          </p15:clr>
        </p15:guide>
        <p15:guide id="15" orient="horz" pos="482">
          <p15:clr>
            <a:srgbClr val="F26B43"/>
          </p15:clr>
        </p15:guide>
        <p15:guide id="16" pos="3736">
          <p15:clr>
            <a:srgbClr val="F26B43"/>
          </p15:clr>
        </p15:guide>
        <p15:guide id="17" pos="3961">
          <p15:clr>
            <a:srgbClr val="F26B43"/>
          </p15:clr>
        </p15:guide>
        <p15:guide id="18" orient="horz" pos="2069">
          <p15:clr>
            <a:srgbClr val="F26B43"/>
          </p15:clr>
        </p15:guide>
        <p15:guide id="19" orient="horz" pos="2201">
          <p15:clr>
            <a:srgbClr val="F26B43"/>
          </p15:clr>
        </p15:guide>
        <p15:guide id="20" pos="2655">
          <p15:clr>
            <a:srgbClr val="F26B43"/>
          </p15:clr>
        </p15:guide>
        <p15:guide id="21" pos="2781">
          <p15:clr>
            <a:srgbClr val="F26B43"/>
          </p15:clr>
        </p15:guide>
        <p15:guide id="22" pos="4871">
          <p15:clr>
            <a:srgbClr val="F26B43"/>
          </p15:clr>
        </p15:guide>
        <p15:guide id="23" pos="5021">
          <p15:clr>
            <a:srgbClr val="F26B43"/>
          </p15:clr>
        </p15:guide>
        <p15:guide id="24" orient="horz" pos="1196" userDrawn="1">
          <p15:clr>
            <a:srgbClr val="F26B43"/>
          </p15:clr>
        </p15:guide>
        <p15:guide id="25" pos="307" userDrawn="1">
          <p15:clr>
            <a:srgbClr val="F26B43"/>
          </p15:clr>
        </p15:guide>
        <p15:guide id="26" pos="7331" userDrawn="1">
          <p15:clr>
            <a:srgbClr val="F26B43"/>
          </p15:clr>
        </p15:guide>
        <p15:guide id="27" orient="horz" pos="4113" userDrawn="1">
          <p15:clr>
            <a:srgbClr val="F26B43"/>
          </p15:clr>
        </p15:guide>
        <p15:guide id="28" orient="horz" pos="74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458D0A-2E0B-A5A0-EE56-44DF50A8D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2F84C-D89D-C799-FE89-EBF468494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25E67-0077-4EA4-3B4E-C67E2C543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62B07-B0DD-4EF8-BDD7-9F97CED562FE}" type="datetimeFigureOut">
              <a:rPr lang="en-NL" smtClean="0"/>
              <a:t>18/01/2025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58384-0088-6AB9-6ABE-369377793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6173A-C0BC-6B91-2FA8-903278408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F36052-E441-4F45-AF9A-E6351F74813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552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36" r:id="rId3"/>
    <p:sldLayoutId id="2147485037" r:id="rId4"/>
    <p:sldLayoutId id="2147485038" r:id="rId5"/>
    <p:sldLayoutId id="2147485039" r:id="rId6"/>
    <p:sldLayoutId id="2147485040" r:id="rId7"/>
    <p:sldLayoutId id="2147485041" r:id="rId8"/>
    <p:sldLayoutId id="2147485042" r:id="rId9"/>
    <p:sldLayoutId id="2147485043" r:id="rId10"/>
    <p:sldLayoutId id="21474850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11/relationships/webextension" Target="../webextensions/webextension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vanderploeg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microsoft.com/office/2011/relationships/webextension" Target="../webextensions/webextension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ree in a grassy field&#10;&#10;Description automatically generated">
            <a:extLst>
              <a:ext uri="{FF2B5EF4-FFF2-40B4-BE49-F238E27FC236}">
                <a16:creationId xmlns:a16="http://schemas.microsoft.com/office/drawing/2014/main" id="{0525B73B-B48B-F153-704D-92E05C787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4799856" y="780927"/>
            <a:ext cx="6710185" cy="46085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89270-A8FB-426C-9E4B-9919D62E9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Roel van der Ploeg (g.r.ploeg@uva.nl) – 24/01/2025</a:t>
            </a:r>
            <a:endParaRPr 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A4A716-4DC6-43CC-9A34-692F80DF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337" y="4808313"/>
            <a:ext cx="4652591" cy="78092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GB" dirty="0"/>
              <a:t>Random Forests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65329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97CCCF-D534-B6A6-5D1C-4FCB0252A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model is a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that connects the response variable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dirty="0"/>
                  <a:t> to a sample from the dataset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Hyperparameters: settings used to estimate the model.</a:t>
                </a:r>
                <a:endParaRPr lang="en-NL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97CCCF-D534-B6A6-5D1C-4FCB0252A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93" t="-1453" r="-13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51F61AC-6DF7-82A3-FEFD-3CA3A711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in a nutshell: model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BEFEC-BC41-A664-9E6B-EFBFE97F1ACE}"/>
              </a:ext>
            </a:extLst>
          </p:cNvPr>
          <p:cNvSpPr/>
          <p:nvPr/>
        </p:nvSpPr>
        <p:spPr>
          <a:xfrm>
            <a:off x="1894928" y="3902413"/>
            <a:ext cx="4176464" cy="2334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X</a:t>
            </a:r>
            <a:endParaRPr lang="en-NL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05C6A6-5E19-DBCF-380D-8B2E4F0DD98A}"/>
              </a:ext>
            </a:extLst>
          </p:cNvPr>
          <p:cNvSpPr/>
          <p:nvPr/>
        </p:nvSpPr>
        <p:spPr>
          <a:xfrm>
            <a:off x="8369884" y="3902413"/>
            <a:ext cx="360040" cy="2318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  <a:endParaRPr lang="en-N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6AC8584-B030-3854-3C7C-9ACC9CC5DA1E}"/>
              </a:ext>
            </a:extLst>
          </p:cNvPr>
          <p:cNvSpPr/>
          <p:nvPr/>
        </p:nvSpPr>
        <p:spPr>
          <a:xfrm>
            <a:off x="6240016" y="4779724"/>
            <a:ext cx="194421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5665AE-A025-CF1C-6299-CBF230B02ACF}"/>
                  </a:ext>
                </a:extLst>
              </p:cNvPr>
              <p:cNvSpPr txBox="1"/>
              <p:nvPr/>
            </p:nvSpPr>
            <p:spPr>
              <a:xfrm>
                <a:off x="6858453" y="4526710"/>
                <a:ext cx="698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5665AE-A025-CF1C-6299-CBF230B02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53" y="4526710"/>
                <a:ext cx="6985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73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CA91A-35B1-B55E-FE4C-4977C58B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in a nutshell: tasks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D2CEA3-DE76-B720-1076-BE00FA24040F}"/>
              </a:ext>
            </a:extLst>
          </p:cNvPr>
          <p:cNvSpPr/>
          <p:nvPr/>
        </p:nvSpPr>
        <p:spPr>
          <a:xfrm>
            <a:off x="752310" y="2889702"/>
            <a:ext cx="3024336" cy="237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F195C-455B-7C32-1FD1-A12E28EA16BE}"/>
              </a:ext>
            </a:extLst>
          </p:cNvPr>
          <p:cNvSpPr/>
          <p:nvPr/>
        </p:nvSpPr>
        <p:spPr>
          <a:xfrm>
            <a:off x="4495078" y="2889702"/>
            <a:ext cx="360040" cy="237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CCEF9-C566-DCA7-9B26-23F26A233796}"/>
              </a:ext>
            </a:extLst>
          </p:cNvPr>
          <p:cNvSpPr txBox="1"/>
          <p:nvPr/>
        </p:nvSpPr>
        <p:spPr>
          <a:xfrm>
            <a:off x="1847528" y="2132856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Regression</a:t>
            </a:r>
            <a:endParaRPr lang="en-NL" b="1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CC0FE2-F53D-D29E-B538-E6DB0279F4E4}"/>
              </a:ext>
            </a:extLst>
          </p:cNvPr>
          <p:cNvSpPr/>
          <p:nvPr/>
        </p:nvSpPr>
        <p:spPr>
          <a:xfrm>
            <a:off x="6456040" y="2889702"/>
            <a:ext cx="3024336" cy="237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67810-B6F3-7609-63ED-4A95CCAC667C}"/>
              </a:ext>
            </a:extLst>
          </p:cNvPr>
          <p:cNvSpPr txBox="1"/>
          <p:nvPr/>
        </p:nvSpPr>
        <p:spPr>
          <a:xfrm>
            <a:off x="7679642" y="21328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Classification</a:t>
            </a:r>
            <a:endParaRPr lang="en-NL" b="1" u="sng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7B3F7E-1A29-AD5A-A10B-62BA50CB9E14}"/>
              </a:ext>
            </a:extLst>
          </p:cNvPr>
          <p:cNvSpPr/>
          <p:nvPr/>
        </p:nvSpPr>
        <p:spPr>
          <a:xfrm>
            <a:off x="3843567" y="3909218"/>
            <a:ext cx="59116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025D0CC-426A-31E5-AD9E-30432875FD73}"/>
              </a:ext>
            </a:extLst>
          </p:cNvPr>
          <p:cNvSpPr/>
          <p:nvPr/>
        </p:nvSpPr>
        <p:spPr>
          <a:xfrm>
            <a:off x="9515452" y="3898575"/>
            <a:ext cx="59116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D1FE0-1689-5512-753B-2482D3C997AF}"/>
              </a:ext>
            </a:extLst>
          </p:cNvPr>
          <p:cNvSpPr txBox="1"/>
          <p:nvPr/>
        </p:nvSpPr>
        <p:spPr>
          <a:xfrm>
            <a:off x="4453920" y="28897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2CD73-8D40-AF99-F7C1-FD8527DE59F2}"/>
              </a:ext>
            </a:extLst>
          </p:cNvPr>
          <p:cNvSpPr txBox="1"/>
          <p:nvPr/>
        </p:nvSpPr>
        <p:spPr>
          <a:xfrm>
            <a:off x="4456366" y="32269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35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1DA357-E536-55A4-D3EB-828C3BA013EE}"/>
              </a:ext>
            </a:extLst>
          </p:cNvPr>
          <p:cNvSpPr txBox="1"/>
          <p:nvPr/>
        </p:nvSpPr>
        <p:spPr>
          <a:xfrm>
            <a:off x="4455584" y="35521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42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B0EDA-FDE5-C373-850D-7171FB1F205A}"/>
              </a:ext>
            </a:extLst>
          </p:cNvPr>
          <p:cNvSpPr txBox="1"/>
          <p:nvPr/>
        </p:nvSpPr>
        <p:spPr>
          <a:xfrm>
            <a:off x="4450322" y="38985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31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A1CECB-E270-F59C-302E-2F6E782D948D}"/>
              </a:ext>
            </a:extLst>
          </p:cNvPr>
          <p:cNvSpPr txBox="1"/>
          <p:nvPr/>
        </p:nvSpPr>
        <p:spPr>
          <a:xfrm>
            <a:off x="4443822" y="42265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55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5EDB8D-0335-FD11-B4B0-D2951A9AEA89}"/>
              </a:ext>
            </a:extLst>
          </p:cNvPr>
          <p:cNvSpPr txBox="1"/>
          <p:nvPr/>
        </p:nvSpPr>
        <p:spPr>
          <a:xfrm>
            <a:off x="4443822" y="45637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60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691079-23C9-2A0E-8ADE-07266E4C1579}"/>
              </a:ext>
            </a:extLst>
          </p:cNvPr>
          <p:cNvSpPr txBox="1"/>
          <p:nvPr/>
        </p:nvSpPr>
        <p:spPr>
          <a:xfrm>
            <a:off x="4445486" y="48890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49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1ED86E-FF16-B7D3-95DF-5BB4B394BD93}"/>
              </a:ext>
            </a:extLst>
          </p:cNvPr>
          <p:cNvSpPr txBox="1"/>
          <p:nvPr/>
        </p:nvSpPr>
        <p:spPr>
          <a:xfrm>
            <a:off x="4503740" y="253688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  <a:endParaRPr lang="en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278FCB-2DDB-3F0A-7E9B-C3D6D9DA880E}"/>
              </a:ext>
            </a:extLst>
          </p:cNvPr>
          <p:cNvSpPr/>
          <p:nvPr/>
        </p:nvSpPr>
        <p:spPr>
          <a:xfrm>
            <a:off x="10156206" y="2889702"/>
            <a:ext cx="986806" cy="237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5DEC2-A76F-F0E2-A111-077A20DD64F6}"/>
              </a:ext>
            </a:extLst>
          </p:cNvPr>
          <p:cNvSpPr txBox="1"/>
          <p:nvPr/>
        </p:nvSpPr>
        <p:spPr>
          <a:xfrm>
            <a:off x="10115048" y="288970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Healthy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83CD81-E0FC-BAD1-F7C1-0BFF8E74179C}"/>
              </a:ext>
            </a:extLst>
          </p:cNvPr>
          <p:cNvSpPr txBox="1"/>
          <p:nvPr/>
        </p:nvSpPr>
        <p:spPr>
          <a:xfrm>
            <a:off x="10117494" y="322694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Diseased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9E6D34-7379-22B8-A892-1AE9C0DE50C3}"/>
              </a:ext>
            </a:extLst>
          </p:cNvPr>
          <p:cNvSpPr txBox="1"/>
          <p:nvPr/>
        </p:nvSpPr>
        <p:spPr>
          <a:xfrm>
            <a:off x="10116712" y="355219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Healthy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E3D8A8-FBC2-2F7F-3138-A2C3431CAD8D}"/>
              </a:ext>
            </a:extLst>
          </p:cNvPr>
          <p:cNvSpPr txBox="1"/>
          <p:nvPr/>
        </p:nvSpPr>
        <p:spPr>
          <a:xfrm>
            <a:off x="10111450" y="389857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Healthy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10366B-5839-6BF8-CDFA-8481D7277776}"/>
              </a:ext>
            </a:extLst>
          </p:cNvPr>
          <p:cNvSpPr txBox="1"/>
          <p:nvPr/>
        </p:nvSpPr>
        <p:spPr>
          <a:xfrm>
            <a:off x="10104950" y="422652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Diseased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55C980-D897-C95A-5BB0-ADB43FA6CF77}"/>
              </a:ext>
            </a:extLst>
          </p:cNvPr>
          <p:cNvSpPr txBox="1"/>
          <p:nvPr/>
        </p:nvSpPr>
        <p:spPr>
          <a:xfrm>
            <a:off x="10107396" y="456377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Diseased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122911-15A6-AFEC-2F12-8DB605647D73}"/>
              </a:ext>
            </a:extLst>
          </p:cNvPr>
          <p:cNvSpPr txBox="1"/>
          <p:nvPr/>
        </p:nvSpPr>
        <p:spPr>
          <a:xfrm>
            <a:off x="10497150" y="253688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D2EE2-BBF9-497A-5C50-6044D0F33052}"/>
              </a:ext>
            </a:extLst>
          </p:cNvPr>
          <p:cNvSpPr txBox="1"/>
          <p:nvPr/>
        </p:nvSpPr>
        <p:spPr>
          <a:xfrm>
            <a:off x="10111450" y="489815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Diseased</a:t>
            </a:r>
            <a:endParaRPr lang="en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44EC4B-C0CB-58DE-11C3-D28A017E6503}"/>
                  </a:ext>
                </a:extLst>
              </p:cNvPr>
              <p:cNvSpPr txBox="1"/>
              <p:nvPr/>
            </p:nvSpPr>
            <p:spPr>
              <a:xfrm>
                <a:off x="3770925" y="3552236"/>
                <a:ext cx="698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D44EC4B-C0CB-58DE-11C3-D28A017E6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925" y="3552236"/>
                <a:ext cx="698525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1F08F6-CC8C-4A0E-57A2-5E1B72C843CA}"/>
                  </a:ext>
                </a:extLst>
              </p:cNvPr>
              <p:cNvSpPr txBox="1"/>
              <p:nvPr/>
            </p:nvSpPr>
            <p:spPr>
              <a:xfrm>
                <a:off x="9450267" y="3561329"/>
                <a:ext cx="698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1F08F6-CC8C-4A0E-57A2-5E1B72C84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267" y="3561329"/>
                <a:ext cx="698525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679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8B8C55-4341-D4A3-1169-0054A2EF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548680"/>
            <a:ext cx="11159196" cy="936103"/>
          </a:xfrm>
        </p:spPr>
        <p:txBody>
          <a:bodyPr/>
          <a:lstStyle/>
          <a:p>
            <a:r>
              <a:rPr lang="en-GB" dirty="0"/>
              <a:t>Machine learning in a nutshell: train and test data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8A23F6F-DD42-C2C9-031D-3FA85D6BB162}"/>
                  </a:ext>
                </a:extLst>
              </p:cNvPr>
              <p:cNvSpPr/>
              <p:nvPr/>
            </p:nvSpPr>
            <p:spPr>
              <a:xfrm>
                <a:off x="2249543" y="3429000"/>
                <a:ext cx="2232248" cy="16561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8A23F6F-DD42-C2C9-031D-3FA85D6BB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543" y="3429000"/>
                <a:ext cx="2232248" cy="16561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B1C30E6-2471-6877-58BF-803EFC12DDEB}"/>
              </a:ext>
            </a:extLst>
          </p:cNvPr>
          <p:cNvSpPr/>
          <p:nvPr/>
        </p:nvSpPr>
        <p:spPr>
          <a:xfrm>
            <a:off x="4664548" y="3429000"/>
            <a:ext cx="249291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374F9A7-9FA0-60F8-E80B-458D6B8FB3CD}"/>
                  </a:ext>
                </a:extLst>
              </p:cNvPr>
              <p:cNvSpPr/>
              <p:nvPr/>
            </p:nvSpPr>
            <p:spPr>
              <a:xfrm>
                <a:off x="6281991" y="1844824"/>
                <a:ext cx="1800200" cy="936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374F9A7-9FA0-60F8-E80B-458D6B8FB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991" y="1844824"/>
                <a:ext cx="1800200" cy="936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53EC71-5A27-829F-566B-397A5860CC77}"/>
                  </a:ext>
                </a:extLst>
              </p:cNvPr>
              <p:cNvSpPr/>
              <p:nvPr/>
            </p:nvSpPr>
            <p:spPr>
              <a:xfrm>
                <a:off x="6281991" y="5589240"/>
                <a:ext cx="1800200" cy="936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53EC71-5A27-829F-566B-397A5860C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991" y="5589240"/>
                <a:ext cx="1800200" cy="936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8AF21DD-351B-DD61-A1F6-6CC1D351AB4B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913839" y="2312876"/>
            <a:ext cx="1368152" cy="19442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15C121D-C8E5-31B2-91E9-9F9FAE0E955E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4913839" y="4257092"/>
            <a:ext cx="1368152" cy="1800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0E570E-B4F2-0D53-5296-D2BDEBB30836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4481791" y="4257092"/>
            <a:ext cx="182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AF0E276-4269-C8BA-99E2-FBB136ADC84A}"/>
              </a:ext>
            </a:extLst>
          </p:cNvPr>
          <p:cNvSpPr/>
          <p:nvPr/>
        </p:nvSpPr>
        <p:spPr>
          <a:xfrm>
            <a:off x="8298215" y="1844824"/>
            <a:ext cx="249291" cy="936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A8783-FC49-469B-F89A-D5A777EE4C60}"/>
              </a:ext>
            </a:extLst>
          </p:cNvPr>
          <p:cNvSpPr/>
          <p:nvPr/>
        </p:nvSpPr>
        <p:spPr>
          <a:xfrm>
            <a:off x="8298214" y="5589240"/>
            <a:ext cx="249291" cy="936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1290D9-8533-1867-CAEB-7CCF886A61D6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8082191" y="2312876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C60C12-3D48-3613-B9E9-5FD1ACCC65EF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>
            <a:off x="8082191" y="6057292"/>
            <a:ext cx="2160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C66EA4-35D2-DE3C-32B1-BFDF7804BBF3}"/>
                  </a:ext>
                </a:extLst>
              </p:cNvPr>
              <p:cNvSpPr txBox="1"/>
              <p:nvPr/>
            </p:nvSpPr>
            <p:spPr>
              <a:xfrm>
                <a:off x="7941406" y="1484783"/>
                <a:ext cx="962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C66EA4-35D2-DE3C-32B1-BFDF7804B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406" y="1484783"/>
                <a:ext cx="962906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A81461-8C22-9208-10D5-8B5572A4D7F4}"/>
                  </a:ext>
                </a:extLst>
              </p:cNvPr>
              <p:cNvSpPr txBox="1"/>
              <p:nvPr/>
            </p:nvSpPr>
            <p:spPr>
              <a:xfrm>
                <a:off x="7941406" y="5229198"/>
                <a:ext cx="962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A81461-8C22-9208-10D5-8B5572A4D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406" y="5229198"/>
                <a:ext cx="9629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F46532-3611-C282-EF0F-10963A55FBF3}"/>
                  </a:ext>
                </a:extLst>
              </p:cNvPr>
              <p:cNvSpPr txBox="1"/>
              <p:nvPr/>
            </p:nvSpPr>
            <p:spPr>
              <a:xfrm>
                <a:off x="4307740" y="3118389"/>
                <a:ext cx="962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F46532-3611-C282-EF0F-10963A55F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740" y="3118389"/>
                <a:ext cx="9629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00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8B8C55-4341-D4A3-1169-0054A2EF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548680"/>
            <a:ext cx="11159196" cy="936103"/>
          </a:xfrm>
        </p:spPr>
        <p:txBody>
          <a:bodyPr/>
          <a:lstStyle/>
          <a:p>
            <a:r>
              <a:rPr lang="en-GB" dirty="0"/>
              <a:t>Machine learning in a nutshell: validation</a:t>
            </a:r>
            <a:endParaRPr lang="en-NL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ADA495-FF3D-092E-87C7-B01756F87CBE}"/>
              </a:ext>
            </a:extLst>
          </p:cNvPr>
          <p:cNvSpPr/>
          <p:nvPr/>
        </p:nvSpPr>
        <p:spPr>
          <a:xfrm>
            <a:off x="4638794" y="1844824"/>
            <a:ext cx="1800200" cy="936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training</a:t>
            </a:r>
            <a:endParaRPr lang="en-N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CF44E4-829C-0FCB-B668-3E1A2355EDF0}"/>
              </a:ext>
            </a:extLst>
          </p:cNvPr>
          <p:cNvSpPr/>
          <p:nvPr/>
        </p:nvSpPr>
        <p:spPr>
          <a:xfrm>
            <a:off x="4640707" y="3724359"/>
            <a:ext cx="1800200" cy="936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testing</a:t>
            </a:r>
            <a:endParaRPr lang="en-NL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6157EC-73AD-A84B-A29F-8E2E3F3D85A6}"/>
              </a:ext>
            </a:extLst>
          </p:cNvPr>
          <p:cNvSpPr/>
          <p:nvPr/>
        </p:nvSpPr>
        <p:spPr>
          <a:xfrm>
            <a:off x="8904312" y="4660462"/>
            <a:ext cx="1800200" cy="936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evaluation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7E81A93-F730-FD77-8013-BF9F9C21F7B9}"/>
                  </a:ext>
                </a:extLst>
              </p:cNvPr>
              <p:cNvSpPr/>
              <p:nvPr/>
            </p:nvSpPr>
            <p:spPr>
              <a:xfrm>
                <a:off x="826286" y="1844369"/>
                <a:ext cx="1800200" cy="936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7E81A93-F730-FD77-8013-BF9F9C21F7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86" y="1844369"/>
                <a:ext cx="1800200" cy="936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E01927-9F9E-0EE6-DD21-37E7321347FD}"/>
                  </a:ext>
                </a:extLst>
              </p:cNvPr>
              <p:cNvSpPr/>
              <p:nvPr/>
            </p:nvSpPr>
            <p:spPr>
              <a:xfrm>
                <a:off x="826286" y="5588785"/>
                <a:ext cx="1800200" cy="9361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E01927-9F9E-0EE6-DD21-37E732134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86" y="5588785"/>
                <a:ext cx="1800200" cy="936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1B1354C-0C44-D91C-0DAE-D273A315BA5A}"/>
              </a:ext>
            </a:extLst>
          </p:cNvPr>
          <p:cNvSpPr/>
          <p:nvPr/>
        </p:nvSpPr>
        <p:spPr>
          <a:xfrm>
            <a:off x="2842510" y="1844369"/>
            <a:ext cx="249291" cy="936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ECF714-900D-2C87-F461-087C5B2B45E4}"/>
              </a:ext>
            </a:extLst>
          </p:cNvPr>
          <p:cNvSpPr/>
          <p:nvPr/>
        </p:nvSpPr>
        <p:spPr>
          <a:xfrm>
            <a:off x="2842509" y="5588785"/>
            <a:ext cx="249291" cy="936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D588E4-E184-E3EC-A24A-4CFA00FEC62F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2626486" y="2312421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E229CF-65F2-16E8-01D2-5A877250DB26}"/>
                  </a:ext>
                </a:extLst>
              </p:cNvPr>
              <p:cNvSpPr txBox="1"/>
              <p:nvPr/>
            </p:nvSpPr>
            <p:spPr>
              <a:xfrm>
                <a:off x="2485701" y="1484328"/>
                <a:ext cx="962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E229CF-65F2-16E8-01D2-5A877250D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701" y="1484328"/>
                <a:ext cx="962906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90A35D-5787-A0D7-CA61-2762F739EBD1}"/>
                  </a:ext>
                </a:extLst>
              </p:cNvPr>
              <p:cNvSpPr txBox="1"/>
              <p:nvPr/>
            </p:nvSpPr>
            <p:spPr>
              <a:xfrm>
                <a:off x="2485701" y="5228743"/>
                <a:ext cx="962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90A35D-5787-A0D7-CA61-2762F739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701" y="5228743"/>
                <a:ext cx="9629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A8BAADF0-DD5E-E801-5026-68C0A6EE8F2C}"/>
              </a:ext>
            </a:extLst>
          </p:cNvPr>
          <p:cNvSpPr/>
          <p:nvPr/>
        </p:nvSpPr>
        <p:spPr>
          <a:xfrm>
            <a:off x="7054683" y="3724359"/>
            <a:ext cx="249291" cy="936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44F84D-1C65-BA75-D725-213E392F3407}"/>
                  </a:ext>
                </a:extLst>
              </p:cNvPr>
              <p:cNvSpPr txBox="1"/>
              <p:nvPr/>
            </p:nvSpPr>
            <p:spPr>
              <a:xfrm>
                <a:off x="6717270" y="3348399"/>
                <a:ext cx="962906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44F84D-1C65-BA75-D725-213E392F3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270" y="3348399"/>
                <a:ext cx="962906" cy="3767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DC8DCE-7920-3317-1298-BBEA61AE6257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3091801" y="2312421"/>
            <a:ext cx="1546993" cy="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A7DD5C-9C53-42C3-638A-3F8840F4FEA1}"/>
              </a:ext>
            </a:extLst>
          </p:cNvPr>
          <p:cNvCxnSpPr>
            <a:stCxn id="25" idx="2"/>
            <a:endCxn id="28" idx="0"/>
          </p:cNvCxnSpPr>
          <p:nvPr/>
        </p:nvCxnSpPr>
        <p:spPr>
          <a:xfrm>
            <a:off x="5538894" y="2780927"/>
            <a:ext cx="1913" cy="943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4CD30CF-B535-4EA6-2A13-1B5C16DE0A6A}"/>
                  </a:ext>
                </a:extLst>
              </p:cNvPr>
              <p:cNvSpPr/>
              <p:nvPr/>
            </p:nvSpPr>
            <p:spPr>
              <a:xfrm>
                <a:off x="5214858" y="2930342"/>
                <a:ext cx="648072" cy="606441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4CD30CF-B535-4EA6-2A13-1B5C16DE0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858" y="2930342"/>
                <a:ext cx="648072" cy="606441"/>
              </a:xfrm>
              <a:prstGeom prst="ellipse">
                <a:avLst/>
              </a:prstGeom>
              <a:blipFill>
                <a:blip r:embed="rId7"/>
                <a:stretch>
                  <a:fillRect l="-45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00BFED9-68D5-A07C-172C-CC8EFF484964}"/>
              </a:ext>
            </a:extLst>
          </p:cNvPr>
          <p:cNvCxnSpPr>
            <a:stCxn id="18" idx="3"/>
            <a:endCxn id="28" idx="2"/>
          </p:cNvCxnSpPr>
          <p:nvPr/>
        </p:nvCxnSpPr>
        <p:spPr>
          <a:xfrm flipV="1">
            <a:off x="2626486" y="4660462"/>
            <a:ext cx="2914321" cy="13963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086BD8D-96A2-80C1-3A66-5C8317B77AC8}"/>
              </a:ext>
            </a:extLst>
          </p:cNvPr>
          <p:cNvCxnSpPr>
            <a:stCxn id="28" idx="3"/>
            <a:endCxn id="38" idx="1"/>
          </p:cNvCxnSpPr>
          <p:nvPr/>
        </p:nvCxnSpPr>
        <p:spPr>
          <a:xfrm>
            <a:off x="6440907" y="4192411"/>
            <a:ext cx="2463405" cy="9361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0449B61-8613-854E-0D2F-F4430F87ECCF}"/>
              </a:ext>
            </a:extLst>
          </p:cNvPr>
          <p:cNvCxnSpPr>
            <a:endCxn id="38" idx="1"/>
          </p:cNvCxnSpPr>
          <p:nvPr/>
        </p:nvCxnSpPr>
        <p:spPr>
          <a:xfrm flipV="1">
            <a:off x="7251780" y="5128514"/>
            <a:ext cx="1652532" cy="928322"/>
          </a:xfrm>
          <a:prstGeom prst="bentConnector3">
            <a:avLst>
              <a:gd name="adj1" fmla="val 254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46CA425-3B85-7DC3-E19C-AD15A57DA73B}"/>
              </a:ext>
            </a:extLst>
          </p:cNvPr>
          <p:cNvSpPr/>
          <p:nvPr/>
        </p:nvSpPr>
        <p:spPr>
          <a:xfrm>
            <a:off x="6821086" y="2005645"/>
            <a:ext cx="1613791" cy="6144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Hyperparameter settings</a:t>
            </a:r>
            <a:endParaRPr lang="en-NL" sz="16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C52BFF-4586-1EF4-059C-A4DD9D82FFB5}"/>
              </a:ext>
            </a:extLst>
          </p:cNvPr>
          <p:cNvCxnSpPr>
            <a:stCxn id="62" idx="1"/>
            <a:endCxn id="25" idx="3"/>
          </p:cNvCxnSpPr>
          <p:nvPr/>
        </p:nvCxnSpPr>
        <p:spPr>
          <a:xfrm flipH="1">
            <a:off x="6438994" y="2312876"/>
            <a:ext cx="382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09286B0-50A7-A0A1-20FD-C76B7B560879}"/>
              </a:ext>
            </a:extLst>
          </p:cNvPr>
          <p:cNvSpPr/>
          <p:nvPr/>
        </p:nvSpPr>
        <p:spPr>
          <a:xfrm>
            <a:off x="8997516" y="5890075"/>
            <a:ext cx="1613791" cy="6144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Loss function selection</a:t>
            </a:r>
            <a:endParaRPr lang="en-NL" sz="16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B101F0E-5C49-FB21-A7F8-096AE0718D80}"/>
              </a:ext>
            </a:extLst>
          </p:cNvPr>
          <p:cNvCxnSpPr>
            <a:stCxn id="66" idx="0"/>
            <a:endCxn id="38" idx="2"/>
          </p:cNvCxnSpPr>
          <p:nvPr/>
        </p:nvCxnSpPr>
        <p:spPr>
          <a:xfrm flipV="1">
            <a:off x="9804412" y="5596565"/>
            <a:ext cx="0" cy="293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14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34518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34518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8" grpId="0" animBg="1"/>
      <p:bldP spid="20" grpId="0" animBg="1"/>
      <p:bldP spid="29" grpId="0"/>
      <p:bldP spid="37" grpId="0" animBg="1"/>
      <p:bldP spid="39" grpId="0"/>
      <p:bldP spid="49" grpId="0" animBg="1"/>
      <p:bldP spid="62" grpId="0" animBg="1"/>
      <p:bldP spid="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A770A6F9-BE2C-1C6A-5A0A-B3D2925CD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096839"/>
              </p:ext>
            </p:extLst>
          </p:nvPr>
        </p:nvGraphicFramePr>
        <p:xfrm>
          <a:off x="3647728" y="5295572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212772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849707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52469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06819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True class</a:t>
                      </a:r>
                      <a:endParaRPr lang="en-N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062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Healthy</a:t>
                      </a:r>
                      <a:endParaRPr lang="en-N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Diseased</a:t>
                      </a:r>
                      <a:endParaRPr lang="en-N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821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Predicted class</a:t>
                      </a:r>
                      <a:endParaRPr lang="en-N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1B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Healthy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5783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Diseased</a:t>
                      </a:r>
                      <a:endParaRPr lang="en-N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  <a:endParaRPr lang="en-NL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44605"/>
                  </a:ext>
                </a:extLst>
              </a:tr>
            </a:tbl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39A28-8AD5-0757-2E10-99AF32713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loss function describes model performance by comparing the predicted response with the real response.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87EC87-9E0B-64AD-A884-12596419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in a nutshell: loss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E7D85-4848-B665-07DC-346F79ED4506}"/>
              </a:ext>
            </a:extLst>
          </p:cNvPr>
          <p:cNvSpPr/>
          <p:nvPr/>
        </p:nvSpPr>
        <p:spPr>
          <a:xfrm>
            <a:off x="1097984" y="3370290"/>
            <a:ext cx="3024336" cy="237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 dataset</a:t>
            </a:r>
            <a:endParaRPr lang="en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31E524A-4846-391E-BD8D-7415623AE729}"/>
              </a:ext>
            </a:extLst>
          </p:cNvPr>
          <p:cNvSpPr/>
          <p:nvPr/>
        </p:nvSpPr>
        <p:spPr>
          <a:xfrm>
            <a:off x="4157396" y="4379163"/>
            <a:ext cx="59116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FB2D2D-CE00-35AC-31C7-448EC507ECBF}"/>
              </a:ext>
            </a:extLst>
          </p:cNvPr>
          <p:cNvSpPr/>
          <p:nvPr/>
        </p:nvSpPr>
        <p:spPr>
          <a:xfrm>
            <a:off x="4798150" y="3370290"/>
            <a:ext cx="986806" cy="237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9D33A-8EB8-D73C-62BE-7E3188772752}"/>
              </a:ext>
            </a:extLst>
          </p:cNvPr>
          <p:cNvSpPr txBox="1"/>
          <p:nvPr/>
        </p:nvSpPr>
        <p:spPr>
          <a:xfrm>
            <a:off x="4756992" y="337029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Healthy</a:t>
            </a:r>
            <a:endParaRPr lang="en-NL" b="1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DCC85-F9A3-E5CA-95F4-02CA7B688785}"/>
              </a:ext>
            </a:extLst>
          </p:cNvPr>
          <p:cNvSpPr txBox="1"/>
          <p:nvPr/>
        </p:nvSpPr>
        <p:spPr>
          <a:xfrm>
            <a:off x="4759438" y="37075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Diseased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0856B-3B65-C381-D50F-FF1F47E1490A}"/>
              </a:ext>
            </a:extLst>
          </p:cNvPr>
          <p:cNvSpPr txBox="1"/>
          <p:nvPr/>
        </p:nvSpPr>
        <p:spPr>
          <a:xfrm>
            <a:off x="4758656" y="403278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Healthy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06F5-2B7F-82B6-932F-B4EB30E29EF1}"/>
              </a:ext>
            </a:extLst>
          </p:cNvPr>
          <p:cNvSpPr txBox="1"/>
          <p:nvPr/>
        </p:nvSpPr>
        <p:spPr>
          <a:xfrm>
            <a:off x="4753394" y="437916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Healthy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79341-4A97-6B1A-4435-9AD002453740}"/>
              </a:ext>
            </a:extLst>
          </p:cNvPr>
          <p:cNvSpPr txBox="1"/>
          <p:nvPr/>
        </p:nvSpPr>
        <p:spPr>
          <a:xfrm>
            <a:off x="4746894" y="470711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Diseased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5AD84-35E1-354E-6145-E26E93301C28}"/>
              </a:ext>
            </a:extLst>
          </p:cNvPr>
          <p:cNvSpPr txBox="1"/>
          <p:nvPr/>
        </p:nvSpPr>
        <p:spPr>
          <a:xfrm>
            <a:off x="4749340" y="504435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Healthy</a:t>
            </a:r>
            <a:endParaRPr lang="en-NL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30AA51-CF61-D2CD-C8F3-7F5CFD1B739E}"/>
                  </a:ext>
                </a:extLst>
              </p:cNvPr>
              <p:cNvSpPr txBox="1"/>
              <p:nvPr/>
            </p:nvSpPr>
            <p:spPr>
              <a:xfrm>
                <a:off x="5139094" y="3017475"/>
                <a:ext cx="387477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30AA51-CF61-D2CD-C8F3-7F5CFD1B7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094" y="3017475"/>
                <a:ext cx="387477" cy="376770"/>
              </a:xfrm>
              <a:prstGeom prst="rect">
                <a:avLst/>
              </a:prstGeom>
              <a:blipFill>
                <a:blip r:embed="rId2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4AA6C10-2781-C3D2-6C5F-044827524F14}"/>
              </a:ext>
            </a:extLst>
          </p:cNvPr>
          <p:cNvSpPr txBox="1"/>
          <p:nvPr/>
        </p:nvSpPr>
        <p:spPr>
          <a:xfrm>
            <a:off x="4753394" y="53787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Diseased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055095-5A76-531E-E213-40129B7D4405}"/>
              </a:ext>
            </a:extLst>
          </p:cNvPr>
          <p:cNvSpPr/>
          <p:nvPr/>
        </p:nvSpPr>
        <p:spPr>
          <a:xfrm>
            <a:off x="6101394" y="3366284"/>
            <a:ext cx="986806" cy="237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BDB438-B312-B3A9-B8DA-EB75888D42A4}"/>
              </a:ext>
            </a:extLst>
          </p:cNvPr>
          <p:cNvSpPr txBox="1"/>
          <p:nvPr/>
        </p:nvSpPr>
        <p:spPr>
          <a:xfrm>
            <a:off x="6060236" y="336628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Diseased</a:t>
            </a:r>
            <a:endParaRPr lang="en-NL" b="1" dirty="0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026AD8-2887-AD07-2121-1D853ABA85B2}"/>
              </a:ext>
            </a:extLst>
          </p:cNvPr>
          <p:cNvSpPr txBox="1"/>
          <p:nvPr/>
        </p:nvSpPr>
        <p:spPr>
          <a:xfrm>
            <a:off x="6062682" y="370352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Diseased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83E236-5B0E-1E6F-2A88-443FDAE8CA52}"/>
              </a:ext>
            </a:extLst>
          </p:cNvPr>
          <p:cNvSpPr txBox="1"/>
          <p:nvPr/>
        </p:nvSpPr>
        <p:spPr>
          <a:xfrm>
            <a:off x="6061900" y="402877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Healthy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CE4796-5603-54CC-CCAA-D6133D3143E8}"/>
              </a:ext>
            </a:extLst>
          </p:cNvPr>
          <p:cNvSpPr txBox="1"/>
          <p:nvPr/>
        </p:nvSpPr>
        <p:spPr>
          <a:xfrm>
            <a:off x="6056638" y="437515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Healthy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E15E47-1923-70B9-46DD-0CE704330445}"/>
              </a:ext>
            </a:extLst>
          </p:cNvPr>
          <p:cNvSpPr txBox="1"/>
          <p:nvPr/>
        </p:nvSpPr>
        <p:spPr>
          <a:xfrm>
            <a:off x="6050138" y="470310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Diseased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FFF655-4342-1F18-2587-BD5E607D7D6A}"/>
              </a:ext>
            </a:extLst>
          </p:cNvPr>
          <p:cNvSpPr txBox="1"/>
          <p:nvPr/>
        </p:nvSpPr>
        <p:spPr>
          <a:xfrm>
            <a:off x="6052584" y="504035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Diseased</a:t>
            </a:r>
            <a:endParaRPr lang="en-NL" b="1" dirty="0">
              <a:solidFill>
                <a:srgbClr val="FFC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8BFB4F-7E2A-3621-7B24-F7990AE1551E}"/>
              </a:ext>
            </a:extLst>
          </p:cNvPr>
          <p:cNvSpPr txBox="1"/>
          <p:nvPr/>
        </p:nvSpPr>
        <p:spPr>
          <a:xfrm>
            <a:off x="6056638" y="537473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Diseased</a:t>
            </a:r>
            <a:endParaRPr lang="en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E37D18-D15C-5C5E-827F-E452ECEFEAC8}"/>
                  </a:ext>
                </a:extLst>
              </p:cNvPr>
              <p:cNvSpPr txBox="1"/>
              <p:nvPr/>
            </p:nvSpPr>
            <p:spPr>
              <a:xfrm>
                <a:off x="6312024" y="2996952"/>
                <a:ext cx="678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E37D18-D15C-5C5E-827F-E452ECEF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996952"/>
                <a:ext cx="6785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100C13-A1FC-D761-4EAF-00E77F66EC45}"/>
                  </a:ext>
                </a:extLst>
              </p:cNvPr>
              <p:cNvSpPr txBox="1"/>
              <p:nvPr/>
            </p:nvSpPr>
            <p:spPr>
              <a:xfrm>
                <a:off x="8274883" y="3131012"/>
                <a:ext cx="3540649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100C13-A1FC-D761-4EAF-00E77F66E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883" y="3131012"/>
                <a:ext cx="3540649" cy="6154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BAC92-D47E-70BC-BD2B-813F5C8891A5}"/>
                  </a:ext>
                </a:extLst>
              </p:cNvPr>
              <p:cNvSpPr txBox="1"/>
              <p:nvPr/>
            </p:nvSpPr>
            <p:spPr>
              <a:xfrm>
                <a:off x="8274883" y="3901772"/>
                <a:ext cx="304436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𝑅𝑒𝑠𝑖𝑑𝑢𝑎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𝑆𝑆𝑄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FBAC92-D47E-70BC-BD2B-813F5C889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883" y="3901772"/>
                <a:ext cx="3044360" cy="871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ADED47-5E22-522E-D4EC-FE49260264B1}"/>
                  </a:ext>
                </a:extLst>
              </p:cNvPr>
              <p:cNvSpPr txBox="1"/>
              <p:nvPr/>
            </p:nvSpPr>
            <p:spPr>
              <a:xfrm>
                <a:off x="4109474" y="4066888"/>
                <a:ext cx="698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ADED47-5E22-522E-D4EC-FE4926026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474" y="4066888"/>
                <a:ext cx="698525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42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1FCAB7-429E-5D32-87C2-2E49A984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Machine learning in a nutshell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Decision trees</a:t>
            </a:r>
          </a:p>
          <a:p>
            <a:pPr marL="725488" lvl="1" indent="-457200"/>
            <a:r>
              <a:rPr lang="en-GB" b="1" dirty="0">
                <a:solidFill>
                  <a:srgbClr val="FF0000"/>
                </a:solidFill>
              </a:rPr>
              <a:t>Regression</a:t>
            </a:r>
          </a:p>
          <a:p>
            <a:pPr marL="725488" lvl="1" indent="-457200"/>
            <a:r>
              <a:rPr lang="en-GB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Aggregation methods: bagging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Random Forests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A9A5A-754A-C5AD-11B3-8B11D076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NL" dirty="0"/>
          </a:p>
        </p:txBody>
      </p:sp>
      <p:pic>
        <p:nvPicPr>
          <p:cNvPr id="4" name="Picture 3" descr="A tree in a grassy field&#10;&#10;Description automatically generated">
            <a:extLst>
              <a:ext uri="{FF2B5EF4-FFF2-40B4-BE49-F238E27FC236}">
                <a16:creationId xmlns:a16="http://schemas.microsoft.com/office/drawing/2014/main" id="{3A270855-630A-0CBA-5006-2A9E110E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5771179" y="1558312"/>
            <a:ext cx="639564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3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C598AD-FC59-CD87-8E22-DD14BF20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There’s been a murder!</a:t>
            </a:r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10521F-06F9-351B-84FD-9D155B51207B}"/>
              </a:ext>
            </a:extLst>
          </p:cNvPr>
          <p:cNvSpPr/>
          <p:nvPr/>
        </p:nvSpPr>
        <p:spPr>
          <a:xfrm>
            <a:off x="7320136" y="1592034"/>
            <a:ext cx="2376264" cy="205298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FE73E-0BD0-431F-4D5E-4A0C0C40F3F8}"/>
              </a:ext>
            </a:extLst>
          </p:cNvPr>
          <p:cNvSpPr txBox="1"/>
          <p:nvPr/>
        </p:nvSpPr>
        <p:spPr>
          <a:xfrm>
            <a:off x="993569" y="6474905"/>
            <a:ext cx="11268189" cy="327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GB" sz="900" dirty="0" err="1">
                <a:effectLst/>
                <a:latin typeface="Times New Roman" panose="02020603050405020304" pitchFamily="18" charset="0"/>
              </a:rPr>
              <a:t>Naue</a:t>
            </a:r>
            <a:r>
              <a:rPr lang="en-GB" sz="900" dirty="0">
                <a:effectLst/>
                <a:latin typeface="Times New Roman" panose="02020603050405020304" pitchFamily="18" charset="0"/>
              </a:rPr>
              <a:t>, J., et al. (2017). Chronological age prediction based on DNA methylation: Massive parallel sequencing and random forest regression. </a:t>
            </a:r>
            <a:r>
              <a:rPr lang="en-GB" sz="900" i="1" dirty="0">
                <a:effectLst/>
                <a:latin typeface="Times New Roman" panose="02020603050405020304" pitchFamily="18" charset="0"/>
              </a:rPr>
              <a:t>Forensic Science International: Genetics</a:t>
            </a:r>
            <a:r>
              <a:rPr lang="en-GB" sz="900" dirty="0">
                <a:effectLst/>
                <a:latin typeface="Times New Roman" panose="02020603050405020304" pitchFamily="18" charset="0"/>
              </a:rPr>
              <a:t>, </a:t>
            </a:r>
            <a:r>
              <a:rPr lang="en-GB" sz="900" i="1" dirty="0">
                <a:effectLst/>
                <a:latin typeface="Times New Roman" panose="02020603050405020304" pitchFamily="18" charset="0"/>
              </a:rPr>
              <a:t>31</a:t>
            </a:r>
            <a:r>
              <a:rPr lang="en-GB" sz="900" dirty="0">
                <a:effectLst/>
                <a:latin typeface="Times New Roman" panose="02020603050405020304" pitchFamily="18" charset="0"/>
              </a:rPr>
              <a:t>, 19–28. https://doi.org/10.1016/j.fsigen.2017.07.015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3168F02-1675-44AF-76B0-2BDAFD55D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888" y="1846335"/>
            <a:ext cx="1494760" cy="149476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D0A9727-A64D-068F-40BF-4B8D05E43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136523"/>
            <a:ext cx="4349614" cy="38142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B0FF69-53FD-E272-FE24-22EDB3ECCDAB}"/>
              </a:ext>
            </a:extLst>
          </p:cNvPr>
          <p:cNvCxnSpPr>
            <a:cxnSpLocks/>
          </p:cNvCxnSpPr>
          <p:nvPr/>
        </p:nvCxnSpPr>
        <p:spPr>
          <a:xfrm flipV="1">
            <a:off x="3863752" y="3068961"/>
            <a:ext cx="3528392" cy="1604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544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EF791D1-7883-BAFD-6D51-EC8B6A055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03" y="1119981"/>
            <a:ext cx="6787397" cy="46180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54E912-C553-6253-F127-B3CE993F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CpG sites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28539-B345-AE23-A8A3-D47759599218}"/>
              </a:ext>
            </a:extLst>
          </p:cNvPr>
          <p:cNvSpPr txBox="1"/>
          <p:nvPr/>
        </p:nvSpPr>
        <p:spPr>
          <a:xfrm>
            <a:off x="489600" y="2060848"/>
            <a:ext cx="39502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CpG methylation is an epigenetic marker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It can either activate or repress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CpG methylation is different per tissue/body fluid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Some sites have been found to be indicative of age (see literature below)</a:t>
            </a:r>
            <a:endParaRPr lang="en-N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6E566-69A5-C09D-2C3B-B9C3A8DB6B68}"/>
              </a:ext>
            </a:extLst>
          </p:cNvPr>
          <p:cNvSpPr txBox="1"/>
          <p:nvPr/>
        </p:nvSpPr>
        <p:spPr>
          <a:xfrm>
            <a:off x="15280" y="5950800"/>
            <a:ext cx="12303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effectLst/>
                <a:latin typeface="Times New Roman" panose="02020603050405020304" pitchFamily="18" charset="0"/>
              </a:rPr>
              <a:t>Horvath, S. (2013). DNA methylation age of human tissues and cell types. </a:t>
            </a:r>
            <a:r>
              <a:rPr lang="en-GB" sz="1200" i="1" dirty="0">
                <a:effectLst/>
                <a:latin typeface="Times New Roman" panose="02020603050405020304" pitchFamily="18" charset="0"/>
              </a:rPr>
              <a:t>Genome Biology</a:t>
            </a:r>
            <a:r>
              <a:rPr lang="en-GB" sz="1200" dirty="0">
                <a:effectLst/>
                <a:latin typeface="Times New Roman" panose="02020603050405020304" pitchFamily="18" charset="0"/>
              </a:rPr>
              <a:t>, </a:t>
            </a:r>
            <a:r>
              <a:rPr lang="en-GB" sz="1200" i="1" dirty="0">
                <a:effectLst/>
                <a:latin typeface="Times New Roman" panose="02020603050405020304" pitchFamily="18" charset="0"/>
              </a:rPr>
              <a:t>14</a:t>
            </a:r>
            <a:r>
              <a:rPr lang="en-GB" sz="1200" dirty="0">
                <a:effectLst/>
                <a:latin typeface="Times New Roman" panose="02020603050405020304" pitchFamily="18" charset="0"/>
              </a:rPr>
              <a:t>(10), R115. https://doi.org/10.1186/gb-2013-14-10-r115</a:t>
            </a:r>
          </a:p>
          <a:p>
            <a:r>
              <a:rPr lang="en-GB" sz="1200" dirty="0">
                <a:effectLst/>
                <a:latin typeface="Times New Roman" panose="02020603050405020304" pitchFamily="18" charset="0"/>
              </a:rPr>
              <a:t>Hannum, G., et al. (2013). Genome-wide Methylation Profiles Reveal Quantitative Views of Human Aging Rates. </a:t>
            </a:r>
            <a:r>
              <a:rPr lang="en-GB" sz="1200" i="1" dirty="0">
                <a:effectLst/>
                <a:latin typeface="Times New Roman" panose="02020603050405020304" pitchFamily="18" charset="0"/>
              </a:rPr>
              <a:t>Molecular Cell</a:t>
            </a:r>
            <a:r>
              <a:rPr lang="en-GB" sz="1200" dirty="0">
                <a:effectLst/>
                <a:latin typeface="Times New Roman" panose="02020603050405020304" pitchFamily="18" charset="0"/>
              </a:rPr>
              <a:t>, </a:t>
            </a:r>
            <a:r>
              <a:rPr lang="en-GB" sz="1200" i="1" dirty="0">
                <a:effectLst/>
                <a:latin typeface="Times New Roman" panose="02020603050405020304" pitchFamily="18" charset="0"/>
              </a:rPr>
              <a:t>49</a:t>
            </a:r>
            <a:r>
              <a:rPr lang="en-GB" sz="1200" dirty="0">
                <a:effectLst/>
                <a:latin typeface="Times New Roman" panose="02020603050405020304" pitchFamily="18" charset="0"/>
              </a:rPr>
              <a:t>(2), 359–367. https://doi.org/10.1016/j.molcel.2012.10.016</a:t>
            </a:r>
          </a:p>
          <a:p>
            <a:r>
              <a:rPr lang="en-GB" sz="1200" dirty="0">
                <a:effectLst/>
                <a:latin typeface="Times New Roman" panose="02020603050405020304" pitchFamily="18" charset="0"/>
              </a:rPr>
              <a:t>Bell, J. T., et al. (2012). Epigenome-Wide Scans Identify Differentially Methylated Regions for Age and Age-Related Phenotypes in a Healthy Ageing Population. </a:t>
            </a:r>
            <a:r>
              <a:rPr lang="en-GB" sz="1200" i="1" dirty="0" err="1">
                <a:effectLst/>
                <a:latin typeface="Times New Roman" panose="02020603050405020304" pitchFamily="18" charset="0"/>
              </a:rPr>
              <a:t>PLoS</a:t>
            </a:r>
            <a:r>
              <a:rPr lang="en-GB" sz="1200" i="1" dirty="0">
                <a:effectLst/>
                <a:latin typeface="Times New Roman" panose="02020603050405020304" pitchFamily="18" charset="0"/>
              </a:rPr>
              <a:t> Genetics</a:t>
            </a:r>
            <a:r>
              <a:rPr lang="en-GB" sz="1200" dirty="0">
                <a:effectLst/>
                <a:latin typeface="Times New Roman" panose="02020603050405020304" pitchFamily="18" charset="0"/>
              </a:rPr>
              <a:t>, </a:t>
            </a:r>
            <a:r>
              <a:rPr lang="en-GB" sz="1200" i="1" dirty="0">
                <a:effectLst/>
                <a:latin typeface="Times New Roman" panose="02020603050405020304" pitchFamily="18" charset="0"/>
              </a:rPr>
              <a:t>8</a:t>
            </a:r>
            <a:r>
              <a:rPr lang="en-GB" sz="1200" dirty="0">
                <a:effectLst/>
                <a:latin typeface="Times New Roman" panose="02020603050405020304" pitchFamily="18" charset="0"/>
              </a:rPr>
              <a:t>(4), e1002629. https://doi.org/10.1371/journal.pgen.1002629</a:t>
            </a:r>
          </a:p>
          <a:p>
            <a:endParaRPr lang="en-GB" sz="1200" dirty="0">
              <a:effectLst/>
              <a:latin typeface="Times New Roman" panose="02020603050405020304" pitchFamily="18" charset="0"/>
            </a:endParaRPr>
          </a:p>
          <a:p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37561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00698-3BA6-D904-9071-181EEEA36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9"/>
          <a:stretch/>
        </p:blipFill>
        <p:spPr>
          <a:xfrm>
            <a:off x="1991544" y="1581423"/>
            <a:ext cx="8136905" cy="4925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ECA4E-759A-64FD-1A2C-93483F05D63F}"/>
              </a:ext>
            </a:extLst>
          </p:cNvPr>
          <p:cNvSpPr txBox="1"/>
          <p:nvPr/>
        </p:nvSpPr>
        <p:spPr>
          <a:xfrm rot="16200000">
            <a:off x="997860" y="3859257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312 samples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BE221-8F8D-6384-D325-E9A39C73D7B7}"/>
              </a:ext>
            </a:extLst>
          </p:cNvPr>
          <p:cNvSpPr txBox="1"/>
          <p:nvPr/>
        </p:nvSpPr>
        <p:spPr>
          <a:xfrm>
            <a:off x="3731087" y="948246"/>
            <a:ext cx="393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13 CpG sites:</a:t>
            </a:r>
          </a:p>
          <a:p>
            <a:pPr algn="ctr"/>
            <a:r>
              <a:rPr lang="en-GB" dirty="0"/>
              <a:t>each value is the methylation percentage</a:t>
            </a:r>
            <a:endParaRPr lang="en-NL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C568E98-51B1-04AA-7EB2-5C3E9D49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476672"/>
            <a:ext cx="11159196" cy="936103"/>
          </a:xfrm>
        </p:spPr>
        <p:txBody>
          <a:bodyPr/>
          <a:lstStyle/>
          <a:p>
            <a:r>
              <a:rPr lang="en-GB" dirty="0"/>
              <a:t>CpG dataset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F51C6-54C5-582B-2280-E8B739702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7" t="189" r="87021" b="-189"/>
          <a:stretch/>
        </p:blipFill>
        <p:spPr>
          <a:xfrm>
            <a:off x="10783402" y="1581426"/>
            <a:ext cx="469353" cy="4924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431F88-134E-7891-527D-7111F0DA179B}"/>
              </a:ext>
            </a:extLst>
          </p:cNvPr>
          <p:cNvSpPr txBox="1"/>
          <p:nvPr/>
        </p:nvSpPr>
        <p:spPr>
          <a:xfrm>
            <a:off x="9996003" y="1225245"/>
            <a:ext cx="20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Response variable Y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51C7E3-97D9-1944-7E53-062551B5718A}"/>
              </a:ext>
            </a:extLst>
          </p:cNvPr>
          <p:cNvSpPr txBox="1"/>
          <p:nvPr/>
        </p:nvSpPr>
        <p:spPr>
          <a:xfrm>
            <a:off x="993569" y="6474905"/>
            <a:ext cx="11268189" cy="327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GB" sz="900" dirty="0" err="1">
                <a:effectLst/>
                <a:latin typeface="Times New Roman" panose="02020603050405020304" pitchFamily="18" charset="0"/>
              </a:rPr>
              <a:t>Naue</a:t>
            </a:r>
            <a:r>
              <a:rPr lang="en-GB" sz="900" dirty="0">
                <a:effectLst/>
                <a:latin typeface="Times New Roman" panose="02020603050405020304" pitchFamily="18" charset="0"/>
              </a:rPr>
              <a:t>, J., et al. (2017). Chronological age prediction based on DNA methylation: Massive parallel sequencing and random forest regression. </a:t>
            </a:r>
            <a:r>
              <a:rPr lang="en-GB" sz="900" i="1" dirty="0">
                <a:effectLst/>
                <a:latin typeface="Times New Roman" panose="02020603050405020304" pitchFamily="18" charset="0"/>
              </a:rPr>
              <a:t>Forensic Science International: Genetics</a:t>
            </a:r>
            <a:r>
              <a:rPr lang="en-GB" sz="900" dirty="0">
                <a:effectLst/>
                <a:latin typeface="Times New Roman" panose="02020603050405020304" pitchFamily="18" charset="0"/>
              </a:rPr>
              <a:t>, </a:t>
            </a:r>
            <a:r>
              <a:rPr lang="en-GB" sz="900" i="1" dirty="0">
                <a:effectLst/>
                <a:latin typeface="Times New Roman" panose="02020603050405020304" pitchFamily="18" charset="0"/>
              </a:rPr>
              <a:t>31</a:t>
            </a:r>
            <a:r>
              <a:rPr lang="en-GB" sz="900" dirty="0">
                <a:effectLst/>
                <a:latin typeface="Times New Roman" panose="02020603050405020304" pitchFamily="18" charset="0"/>
              </a:rPr>
              <a:t>, 19–28. https://doi.org/10.1016/j.fsigen.2017.07.015</a:t>
            </a:r>
          </a:p>
        </p:txBody>
      </p:sp>
    </p:spTree>
    <p:extLst>
      <p:ext uri="{BB962C8B-B14F-4D97-AF65-F5344CB8AC3E}">
        <p14:creationId xmlns:p14="http://schemas.microsoft.com/office/powerpoint/2010/main" val="697937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96190B-F407-BDAB-8381-5F9FFD5B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dataset is balanced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Minimum age: 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Maximum age: 69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5D4E18-FE2A-9540-A67A-DC95A5C6E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CpG dataset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643F1-4925-0BC7-C501-B46ABB60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1843303"/>
            <a:ext cx="7458755" cy="46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9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8D5F14-DC9D-DF86-88FD-DD7536008D6E}"/>
              </a:ext>
            </a:extLst>
          </p:cNvPr>
          <p:cNvSpPr/>
          <p:nvPr/>
        </p:nvSpPr>
        <p:spPr>
          <a:xfrm>
            <a:off x="577000" y="1609969"/>
            <a:ext cx="476250" cy="49505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AC12F2-C562-58AD-9A18-CE7CBA74411A}"/>
              </a:ext>
            </a:extLst>
          </p:cNvPr>
          <p:cNvSpPr/>
          <p:nvPr/>
        </p:nvSpPr>
        <p:spPr>
          <a:xfrm>
            <a:off x="592692" y="2794062"/>
            <a:ext cx="476250" cy="3789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C6E8E-541D-9866-D1B0-385D66C4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24" y="36637"/>
            <a:ext cx="10515600" cy="1325563"/>
          </a:xfrm>
        </p:spPr>
        <p:txBody>
          <a:bodyPr/>
          <a:lstStyle/>
          <a:p>
            <a:r>
              <a:rPr lang="en-US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74461-B40D-88C1-76AF-67C86D5D8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5271" y="781051"/>
            <a:ext cx="6336903" cy="5972174"/>
          </a:xfrm>
        </p:spPr>
        <p:txBody>
          <a:bodyPr>
            <a:normAutofit/>
          </a:bodyPr>
          <a:lstStyle/>
          <a:p>
            <a:r>
              <a:rPr lang="en-US" sz="2400" dirty="0"/>
              <a:t>Exploration (X)</a:t>
            </a:r>
          </a:p>
          <a:p>
            <a:pPr lvl="1"/>
            <a:r>
              <a:rPr lang="en-US" sz="1800" dirty="0"/>
              <a:t>PCA </a:t>
            </a:r>
          </a:p>
          <a:p>
            <a:pPr lvl="1"/>
            <a:r>
              <a:rPr lang="en-US" sz="1800" dirty="0"/>
              <a:t>Clustering</a:t>
            </a:r>
          </a:p>
          <a:p>
            <a:pPr lvl="1"/>
            <a:r>
              <a:rPr lang="en-US" sz="1800" dirty="0"/>
              <a:t>Y information is not used in calculations, but only to color samples</a:t>
            </a:r>
          </a:p>
          <a:p>
            <a:r>
              <a:rPr lang="en-US" sz="2400" dirty="0"/>
              <a:t>Supervised analysis</a:t>
            </a:r>
          </a:p>
          <a:p>
            <a:pPr lvl="1"/>
            <a:r>
              <a:rPr lang="en-US" sz="1800" dirty="0"/>
              <a:t>Use Y to calculate model (Y = </a:t>
            </a:r>
            <a:r>
              <a:rPr lang="en-US" sz="1800" dirty="0" err="1"/>
              <a:t>Xb</a:t>
            </a:r>
            <a:r>
              <a:rPr lang="en-US" sz="1800" dirty="0"/>
              <a:t> + E)</a:t>
            </a:r>
          </a:p>
          <a:p>
            <a:pPr lvl="1"/>
            <a:r>
              <a:rPr lang="en-US" sz="1800" dirty="0"/>
              <a:t>Classification: Y defines groups</a:t>
            </a:r>
          </a:p>
          <a:p>
            <a:pPr lvl="1"/>
            <a:r>
              <a:rPr lang="en-US" sz="1800" dirty="0"/>
              <a:t>High dimensional ANOVA: Y defines experimental design information</a:t>
            </a:r>
          </a:p>
          <a:p>
            <a:pPr lvl="1"/>
            <a:r>
              <a:rPr lang="en-US" sz="1800" dirty="0"/>
              <a:t>Regression: Y defines quantitative information</a:t>
            </a:r>
          </a:p>
          <a:p>
            <a:r>
              <a:rPr lang="en-US" sz="2400" dirty="0"/>
              <a:t>Machine learning for nonlinear models</a:t>
            </a:r>
          </a:p>
          <a:p>
            <a:pPr lvl="1"/>
            <a:r>
              <a:rPr lang="en-US" sz="2800" b="1" dirty="0">
                <a:solidFill>
                  <a:srgbClr val="FF0000"/>
                </a:solidFill>
              </a:rPr>
              <a:t>Random Forest</a:t>
            </a:r>
          </a:p>
          <a:p>
            <a:pPr lvl="1"/>
            <a:r>
              <a:rPr lang="en-US" sz="1800" dirty="0"/>
              <a:t>Neural Nets</a:t>
            </a:r>
          </a:p>
          <a:p>
            <a:r>
              <a:rPr lang="en-US" sz="2400" dirty="0"/>
              <a:t>Validation:</a:t>
            </a:r>
          </a:p>
          <a:p>
            <a:pPr lvl="1"/>
            <a:r>
              <a:rPr lang="en-US" sz="1800" dirty="0"/>
              <a:t>Test whether model does not overfit / effects are different from zero</a:t>
            </a:r>
            <a:endParaRPr lang="en-US" sz="2000" dirty="0"/>
          </a:p>
          <a:p>
            <a:endParaRPr lang="en-NL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BFD2F3-30D2-98B9-9A42-FEC7B9995C74}"/>
              </a:ext>
            </a:extLst>
          </p:cNvPr>
          <p:cNvSpPr/>
          <p:nvPr/>
        </p:nvSpPr>
        <p:spPr>
          <a:xfrm>
            <a:off x="1571625" y="1609969"/>
            <a:ext cx="3188677" cy="15630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(X)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A3214-CD4A-CB64-3BCA-D7FAD67F0BE4}"/>
              </a:ext>
            </a:extLst>
          </p:cNvPr>
          <p:cNvSpPr txBox="1"/>
          <p:nvPr/>
        </p:nvSpPr>
        <p:spPr>
          <a:xfrm rot="16200000">
            <a:off x="830485" y="250571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Samples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4B034-D12A-3E87-9170-884BCA16C6C6}"/>
              </a:ext>
            </a:extLst>
          </p:cNvPr>
          <p:cNvSpPr txBox="1"/>
          <p:nvPr/>
        </p:nvSpPr>
        <p:spPr>
          <a:xfrm>
            <a:off x="1828219" y="1240637"/>
            <a:ext cx="299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Variable (metabolites / genes)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3E865-1940-2282-B504-C06725FF6B51}"/>
              </a:ext>
            </a:extLst>
          </p:cNvPr>
          <p:cNvCxnSpPr/>
          <p:nvPr/>
        </p:nvCxnSpPr>
        <p:spPr>
          <a:xfrm>
            <a:off x="1571625" y="1819275"/>
            <a:ext cx="3188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86EF4-FBBD-227C-AB31-F099D6CF1D66}"/>
              </a:ext>
            </a:extLst>
          </p:cNvPr>
          <p:cNvCxnSpPr>
            <a:cxnSpLocks/>
          </p:cNvCxnSpPr>
          <p:nvPr/>
        </p:nvCxnSpPr>
        <p:spPr>
          <a:xfrm flipV="1">
            <a:off x="1943100" y="1609969"/>
            <a:ext cx="0" cy="1563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2CC00A-9683-A3A0-FCC7-B48959A5C8BB}"/>
              </a:ext>
            </a:extLst>
          </p:cNvPr>
          <p:cNvSpPr/>
          <p:nvPr/>
        </p:nvSpPr>
        <p:spPr>
          <a:xfrm>
            <a:off x="592692" y="1609969"/>
            <a:ext cx="476250" cy="1563077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Response (Y)</a:t>
            </a:r>
            <a:endParaRPr kumimoji="0" lang="en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8252FD-8D0A-0625-E19C-3DEA15B0A2FA}"/>
              </a:ext>
            </a:extLst>
          </p:cNvPr>
          <p:cNvCxnSpPr/>
          <p:nvPr/>
        </p:nvCxnSpPr>
        <p:spPr>
          <a:xfrm>
            <a:off x="1129783" y="1724025"/>
            <a:ext cx="39052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707665-951F-59D3-663E-13E2A3B32257}"/>
              </a:ext>
            </a:extLst>
          </p:cNvPr>
          <p:cNvCxnSpPr/>
          <p:nvPr/>
        </p:nvCxnSpPr>
        <p:spPr>
          <a:xfrm>
            <a:off x="1120258" y="1876425"/>
            <a:ext cx="39052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6" name="Picture 2" descr="Principal component analysis - Analytical Methods (RSC Publishing)  DOI:10.1039/C3AY41907J">
            <a:extLst>
              <a:ext uri="{FF2B5EF4-FFF2-40B4-BE49-F238E27FC236}">
                <a16:creationId xmlns:a16="http://schemas.microsoft.com/office/drawing/2014/main" id="{64048235-71FD-AF42-80CA-8421F713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90" y="318293"/>
            <a:ext cx="2041376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rstanding Hierarchies using Dendrograms | by Yash Gupta | Data Science  Simplified | Medium">
            <a:extLst>
              <a:ext uri="{FF2B5EF4-FFF2-40B4-BE49-F238E27FC236}">
                <a16:creationId xmlns:a16="http://schemas.microsoft.com/office/drawing/2014/main" id="{7AE427A7-D437-561A-1DFC-862523D6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734" y="460626"/>
            <a:ext cx="1968343" cy="107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8C04FBF-7AFA-49BF-3EC2-EA1913549C86}"/>
              </a:ext>
            </a:extLst>
          </p:cNvPr>
          <p:cNvSpPr txBox="1">
            <a:spLocks/>
          </p:cNvSpPr>
          <p:nvPr/>
        </p:nvSpPr>
        <p:spPr>
          <a:xfrm>
            <a:off x="159312" y="3420815"/>
            <a:ext cx="5135051" cy="3075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Univariate analysis (Gene expression data)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Comparability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Error structure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Multivariate data analysis methods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 expression and metabolomics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Microbiome data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Sparse and compositional data requires specific multivariate data analysis tools based on between sample distances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9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6C8A6-0E24-64B3-FBA4-14A188AA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437" y="1844824"/>
            <a:ext cx="5730563" cy="3536576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Add-in 8" title="Wooclap - Make learning awesome">
                <a:extLst>
                  <a:ext uri="{FF2B5EF4-FFF2-40B4-BE49-F238E27FC236}">
                    <a16:creationId xmlns:a16="http://schemas.microsoft.com/office/drawing/2014/main" id="{FEDAC626-5D73-B0E7-BA76-3D5B53100D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2328805"/>
                  </p:ext>
                </p:extLst>
              </p:nvPr>
            </p:nvGraphicFramePr>
            <p:xfrm>
              <a:off x="18195" y="1196752"/>
              <a:ext cx="6443242" cy="475751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9" name="Add-in 8" title="Wooclap - Make learning awesome">
                <a:extLst>
                  <a:ext uri="{FF2B5EF4-FFF2-40B4-BE49-F238E27FC236}">
                    <a16:creationId xmlns:a16="http://schemas.microsoft.com/office/drawing/2014/main" id="{FEDAC626-5D73-B0E7-BA76-3D5B53100D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95" y="1196752"/>
                <a:ext cx="6443242" cy="47575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717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CDB836-440E-BAAC-922E-453486069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6038448" cy="4617031"/>
          </a:xfrm>
        </p:spPr>
        <p:txBody>
          <a:bodyPr/>
          <a:lstStyle/>
          <a:p>
            <a:r>
              <a:rPr lang="en-GB" dirty="0"/>
              <a:t>Create subdivisions of the multivariate data using thresholds until you can accurately predict the subpopulation.</a:t>
            </a:r>
          </a:p>
          <a:p>
            <a:endParaRPr lang="en-GB" dirty="0"/>
          </a:p>
          <a:p>
            <a:r>
              <a:rPr lang="en-GB" dirty="0"/>
              <a:t>In the case of our CpG regression problem: find thresholds to set in terms of CpG methylation percentage to accurately predict age.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F6A0A-F5CE-71C7-444B-D46DDCD1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trees: the task (regression)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A45360-C12F-B247-D954-0E0FB15C1C5D}"/>
              </a:ext>
            </a:extLst>
          </p:cNvPr>
          <p:cNvSpPr/>
          <p:nvPr/>
        </p:nvSpPr>
        <p:spPr>
          <a:xfrm>
            <a:off x="7937837" y="2629594"/>
            <a:ext cx="3752596" cy="2385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X</a:t>
            </a:r>
            <a:endParaRPr lang="en-NL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52358-4F14-5E5F-AD69-266BF9CE265F}"/>
              </a:ext>
            </a:extLst>
          </p:cNvPr>
          <p:cNvSpPr/>
          <p:nvPr/>
        </p:nvSpPr>
        <p:spPr>
          <a:xfrm>
            <a:off x="7944329" y="2629594"/>
            <a:ext cx="3752596" cy="936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60823C-9F99-5793-4BF7-C3EFF7BB4F8B}"/>
              </a:ext>
            </a:extLst>
          </p:cNvPr>
          <p:cNvSpPr/>
          <p:nvPr/>
        </p:nvSpPr>
        <p:spPr>
          <a:xfrm>
            <a:off x="7948971" y="3565697"/>
            <a:ext cx="3752596" cy="14490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2D4108-33F5-878A-5E2D-5DE80E510826}"/>
              </a:ext>
            </a:extLst>
          </p:cNvPr>
          <p:cNvSpPr/>
          <p:nvPr/>
        </p:nvSpPr>
        <p:spPr>
          <a:xfrm>
            <a:off x="10416480" y="2420888"/>
            <a:ext cx="288032" cy="29523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72B34-2CB5-E944-BAD2-FDD92C1A1ED7}"/>
              </a:ext>
            </a:extLst>
          </p:cNvPr>
          <p:cNvSpPr txBox="1"/>
          <p:nvPr/>
        </p:nvSpPr>
        <p:spPr>
          <a:xfrm>
            <a:off x="10061000" y="198000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CpG site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56538-0A9D-C2C3-75DB-CA6993FD5C40}"/>
              </a:ext>
            </a:extLst>
          </p:cNvPr>
          <p:cNvSpPr txBox="1"/>
          <p:nvPr/>
        </p:nvSpPr>
        <p:spPr>
          <a:xfrm>
            <a:off x="7937837" y="5653478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Threshold: CpG site methylation &gt; 50%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A0B0B-C380-9B64-1F9C-0CFF94F13FA6}"/>
              </a:ext>
            </a:extLst>
          </p:cNvPr>
          <p:cNvSpPr txBox="1"/>
          <p:nvPr/>
        </p:nvSpPr>
        <p:spPr>
          <a:xfrm>
            <a:off x="6233043" y="2957898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Average age: 20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04F1A-6269-4314-E9A0-64690C03CBE7}"/>
              </a:ext>
            </a:extLst>
          </p:cNvPr>
          <p:cNvSpPr txBox="1"/>
          <p:nvPr/>
        </p:nvSpPr>
        <p:spPr>
          <a:xfrm>
            <a:off x="6237471" y="4103849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Average age: 60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E3130E-3D33-07B2-DB05-CE7EDDE4DEF6}"/>
              </a:ext>
            </a:extLst>
          </p:cNvPr>
          <p:cNvSpPr txBox="1"/>
          <p:nvPr/>
        </p:nvSpPr>
        <p:spPr>
          <a:xfrm>
            <a:off x="8850335" y="4103849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&gt; 50%</a:t>
            </a:r>
            <a:endParaRPr lang="en-NL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522EB-8C10-6973-75D6-34055AE44C37}"/>
              </a:ext>
            </a:extLst>
          </p:cNvPr>
          <p:cNvSpPr txBox="1"/>
          <p:nvPr/>
        </p:nvSpPr>
        <p:spPr>
          <a:xfrm>
            <a:off x="8850335" y="295122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&lt; 50%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6981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EED2FA-6454-64D3-D64D-4A43E343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7" y="1484784"/>
            <a:ext cx="10961905" cy="51142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65C0099-B0DF-672B-A137-3A798BD3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476672"/>
            <a:ext cx="11159196" cy="936103"/>
          </a:xfrm>
        </p:spPr>
        <p:txBody>
          <a:bodyPr/>
          <a:lstStyle/>
          <a:p>
            <a:r>
              <a:rPr lang="en-GB" dirty="0"/>
              <a:t>Let’s make a toy example using only two CpG sites: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8255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8A363B-C1A9-CA30-5A9D-183286602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1980000"/>
            <a:ext cx="4670295" cy="46170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need both F5 and KLF14 to predict 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Let’s say you can set one predictive threshold for one variable; where would it be?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CF5C00-4A12-06A7-3AD0-7D782D25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Regressing age on two variables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8FF05-DF45-E3A1-51C9-44D4102C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/>
          <a:stretch/>
        </p:blipFill>
        <p:spPr>
          <a:xfrm>
            <a:off x="5303912" y="2276872"/>
            <a:ext cx="6761830" cy="38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72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F4530-BB92-D746-9F46-76DAB41692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601" y="1980000"/>
                <a:ext cx="4814312" cy="4617031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Threshold is based on the residual sum of squares (RSS) of the subgroups: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Recursive binary splitting</a:t>
                </a:r>
                <a:endParaRPr lang="en-NL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CF4530-BB92-D746-9F46-76DAB41692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601" y="1980000"/>
                <a:ext cx="4814312" cy="4617031"/>
              </a:xfrm>
              <a:blipFill>
                <a:blip r:embed="rId2"/>
                <a:stretch>
                  <a:fillRect l="-2278" t="-145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C0B61D7-579C-B658-6538-C20D0143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the optimal split to make</a:t>
            </a:r>
            <a:endParaRPr lang="en-NL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0BD91E-1228-1206-4F49-6240B893CBC9}"/>
              </a:ext>
            </a:extLst>
          </p:cNvPr>
          <p:cNvCxnSpPr>
            <a:cxnSpLocks/>
          </p:cNvCxnSpPr>
          <p:nvPr/>
        </p:nvCxnSpPr>
        <p:spPr>
          <a:xfrm flipV="1">
            <a:off x="7176120" y="2276872"/>
            <a:ext cx="0" cy="33843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883E39-B6E6-A3DB-03B1-8C268B6641BF}"/>
                  </a:ext>
                </a:extLst>
              </p:cNvPr>
              <p:cNvSpPr txBox="1"/>
              <p:nvPr/>
            </p:nvSpPr>
            <p:spPr>
              <a:xfrm>
                <a:off x="5951984" y="1889199"/>
                <a:ext cx="111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=32.7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883E39-B6E6-A3DB-03B1-8C268B664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1889199"/>
                <a:ext cx="1110369" cy="369332"/>
              </a:xfrm>
              <a:prstGeom prst="rect">
                <a:avLst/>
              </a:prstGeom>
              <a:blipFill>
                <a:blip r:embed="rId4"/>
                <a:stretch>
                  <a:fillRect t="-5000" b="-8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80604E-DAAA-0AF6-1E61-69535CBFB92D}"/>
                  </a:ext>
                </a:extLst>
              </p:cNvPr>
              <p:cNvSpPr txBox="1"/>
              <p:nvPr/>
            </p:nvSpPr>
            <p:spPr>
              <a:xfrm>
                <a:off x="8904312" y="1876147"/>
                <a:ext cx="111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=54.4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80604E-DAAA-0AF6-1E61-69535CBFB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12" y="1876147"/>
                <a:ext cx="1110369" cy="369332"/>
              </a:xfrm>
              <a:prstGeom prst="rect">
                <a:avLst/>
              </a:prstGeom>
              <a:blipFill>
                <a:blip r:embed="rId5"/>
                <a:stretch>
                  <a:fillRect t="-5000" b="-8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389E18D-A745-D473-0D13-1991FDDE3B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33"/>
          <a:stretch/>
        </p:blipFill>
        <p:spPr>
          <a:xfrm>
            <a:off x="5303912" y="2276872"/>
            <a:ext cx="6761830" cy="38252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694071-BE88-E284-1126-1E9AC9166166}"/>
              </a:ext>
            </a:extLst>
          </p:cNvPr>
          <p:cNvCxnSpPr>
            <a:cxnSpLocks/>
          </p:cNvCxnSpPr>
          <p:nvPr/>
        </p:nvCxnSpPr>
        <p:spPr>
          <a:xfrm flipV="1">
            <a:off x="7176120" y="2276872"/>
            <a:ext cx="0" cy="33843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865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0A68A54-7AED-944E-BFFF-3D5AE723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1268760"/>
            <a:ext cx="6571429" cy="52380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763F19-1856-58C7-C371-A58C7CED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8" y="1997649"/>
            <a:ext cx="5900284" cy="3641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A2A716-F712-C9DB-37C0-27CEC1EAABBD}"/>
              </a:ext>
            </a:extLst>
          </p:cNvPr>
          <p:cNvSpPr txBox="1"/>
          <p:nvPr/>
        </p:nvSpPr>
        <p:spPr>
          <a:xfrm>
            <a:off x="7392144" y="1799576"/>
            <a:ext cx="79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 Yes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70C0A-4B36-CF65-0899-C4FA51D7275E}"/>
              </a:ext>
            </a:extLst>
          </p:cNvPr>
          <p:cNvSpPr txBox="1"/>
          <p:nvPr/>
        </p:nvSpPr>
        <p:spPr>
          <a:xfrm>
            <a:off x="6395962" y="4535880"/>
            <a:ext cx="79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 Yes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5D2A7-DB16-8242-742D-045C789D91DF}"/>
              </a:ext>
            </a:extLst>
          </p:cNvPr>
          <p:cNvSpPr txBox="1"/>
          <p:nvPr/>
        </p:nvSpPr>
        <p:spPr>
          <a:xfrm>
            <a:off x="9768408" y="4535880"/>
            <a:ext cx="79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 Yes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3A094D-EF5D-A6EE-EE03-2F1EC1C6F71C}"/>
              </a:ext>
            </a:extLst>
          </p:cNvPr>
          <p:cNvSpPr txBox="1"/>
          <p:nvPr/>
        </p:nvSpPr>
        <p:spPr>
          <a:xfrm>
            <a:off x="9684884" y="179957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No 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92CDF-E041-1258-F25D-7406B92C1938}"/>
              </a:ext>
            </a:extLst>
          </p:cNvPr>
          <p:cNvSpPr txBox="1"/>
          <p:nvPr/>
        </p:nvSpPr>
        <p:spPr>
          <a:xfrm>
            <a:off x="10952521" y="453588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No 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8A965-6BAB-C9EA-6B20-F703A80D7727}"/>
              </a:ext>
            </a:extLst>
          </p:cNvPr>
          <p:cNvSpPr txBox="1"/>
          <p:nvPr/>
        </p:nvSpPr>
        <p:spPr>
          <a:xfrm>
            <a:off x="7437413" y="453759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No </a:t>
            </a:r>
            <a:endParaRPr lang="en-NL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135156E-F679-C156-3B2C-A8A609D9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692697"/>
            <a:ext cx="11159196" cy="936103"/>
          </a:xfrm>
        </p:spPr>
        <p:txBody>
          <a:bodyPr/>
          <a:lstStyle/>
          <a:p>
            <a:r>
              <a:rPr lang="en-GB" dirty="0"/>
              <a:t>Decision tree result using two CpG sites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800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B12926-17CB-520A-427E-F07F0213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all CpG sites: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18C1A-FC6A-2A94-FF5B-B11E47C2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1980000"/>
            <a:ext cx="7496851" cy="462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7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5C799-1F24-4F0C-FAC0-4DE69A9F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548680"/>
            <a:ext cx="11159196" cy="936103"/>
          </a:xfrm>
        </p:spPr>
        <p:txBody>
          <a:bodyPr/>
          <a:lstStyle/>
          <a:p>
            <a:r>
              <a:rPr lang="en-GB" dirty="0"/>
              <a:t>Where to evaluate your model performance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1CA7D-9E41-EAFD-8FE2-BCEFAC2E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65" y="1700808"/>
            <a:ext cx="8684396" cy="44660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43D862-7473-C2A7-D774-C05E9639E104}"/>
              </a:ext>
            </a:extLst>
          </p:cNvPr>
          <p:cNvSpPr/>
          <p:nvPr/>
        </p:nvSpPr>
        <p:spPr>
          <a:xfrm>
            <a:off x="5159896" y="1916832"/>
            <a:ext cx="3456384" cy="1008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57785-B523-6A1D-5E9F-2A3841796E8F}"/>
              </a:ext>
            </a:extLst>
          </p:cNvPr>
          <p:cNvSpPr/>
          <p:nvPr/>
        </p:nvSpPr>
        <p:spPr>
          <a:xfrm>
            <a:off x="8832304" y="4293096"/>
            <a:ext cx="1872207" cy="1873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414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5968C1-0FDE-9F68-B782-5D2C9B2D3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600" y="1556792"/>
                <a:ext cx="6830536" cy="4617031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 common evaluation metric for regression is the root mean square error (RMSE):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With,</a:t>
                </a:r>
              </a:p>
              <a:p>
                <a:r>
                  <a:rPr lang="en-GB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the predicted response of sample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the true response of sample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b="0" dirty="0"/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the total number of samples.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85968C1-0FDE-9F68-B782-5D2C9B2D3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600" y="1556792"/>
                <a:ext cx="6830536" cy="4617031"/>
              </a:xfrm>
              <a:blipFill>
                <a:blip r:embed="rId3"/>
                <a:stretch>
                  <a:fillRect l="-1784" t="-1319" r="-116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D803052-6EC0-D493-26FB-A2BE57D04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404664"/>
            <a:ext cx="11159196" cy="936103"/>
          </a:xfrm>
        </p:spPr>
        <p:txBody>
          <a:bodyPr/>
          <a:lstStyle/>
          <a:p>
            <a:r>
              <a:rPr lang="en-GB" dirty="0"/>
              <a:t>How to evaluate your decision tree (regression)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013A09-C932-4FEB-451E-F69D60743AC1}"/>
              </a:ext>
            </a:extLst>
          </p:cNvPr>
          <p:cNvSpPr/>
          <p:nvPr/>
        </p:nvSpPr>
        <p:spPr>
          <a:xfrm>
            <a:off x="9242423" y="1770305"/>
            <a:ext cx="515287" cy="2259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F8374-73E9-44ED-60BB-164CB84D647D}"/>
              </a:ext>
            </a:extLst>
          </p:cNvPr>
          <p:cNvSpPr txBox="1"/>
          <p:nvPr/>
        </p:nvSpPr>
        <p:spPr>
          <a:xfrm>
            <a:off x="9224060" y="177030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18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73F42-5034-59A4-CB3B-D5BFD3423127}"/>
              </a:ext>
            </a:extLst>
          </p:cNvPr>
          <p:cNvSpPr txBox="1"/>
          <p:nvPr/>
        </p:nvSpPr>
        <p:spPr>
          <a:xfrm>
            <a:off x="9237465" y="22555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19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2A436-4567-53BE-5CFF-E72C87E0E578}"/>
              </a:ext>
            </a:extLst>
          </p:cNvPr>
          <p:cNvSpPr txBox="1"/>
          <p:nvPr/>
        </p:nvSpPr>
        <p:spPr>
          <a:xfrm>
            <a:off x="9238900" y="268505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20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D3049-24C2-288C-F98C-4C221D44A5D6}"/>
              </a:ext>
            </a:extLst>
          </p:cNvPr>
          <p:cNvSpPr txBox="1"/>
          <p:nvPr/>
        </p:nvSpPr>
        <p:spPr>
          <a:xfrm>
            <a:off x="9251959" y="31145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21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2ECB71-A7D8-AC1C-ECC9-50072AF0EDC9}"/>
              </a:ext>
            </a:extLst>
          </p:cNvPr>
          <p:cNvSpPr txBox="1"/>
          <p:nvPr/>
        </p:nvSpPr>
        <p:spPr>
          <a:xfrm>
            <a:off x="9240988" y="354412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22</a:t>
            </a:r>
            <a:endParaRPr lang="en-NL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B304C5-5D74-4B94-CF75-D8746B8279DE}"/>
                  </a:ext>
                </a:extLst>
              </p:cNvPr>
              <p:cNvSpPr txBox="1"/>
              <p:nvPr/>
            </p:nvSpPr>
            <p:spPr>
              <a:xfrm>
                <a:off x="9292653" y="1319913"/>
                <a:ext cx="4550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EB304C5-5D74-4B94-CF75-D8746B827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653" y="1319913"/>
                <a:ext cx="4550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7A9F75C-8312-0F98-9CE5-713CF7F5DA9C}"/>
              </a:ext>
            </a:extLst>
          </p:cNvPr>
          <p:cNvSpPr/>
          <p:nvPr/>
        </p:nvSpPr>
        <p:spPr>
          <a:xfrm>
            <a:off x="8075640" y="1803793"/>
            <a:ext cx="515287" cy="2259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F5EFB3-4F69-1620-A655-DFCCF58F3EB5}"/>
              </a:ext>
            </a:extLst>
          </p:cNvPr>
          <p:cNvSpPr txBox="1"/>
          <p:nvPr/>
        </p:nvSpPr>
        <p:spPr>
          <a:xfrm>
            <a:off x="8057277" y="18037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19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DB2161-7A8E-CFB2-D81F-962829ED9029}"/>
              </a:ext>
            </a:extLst>
          </p:cNvPr>
          <p:cNvSpPr txBox="1"/>
          <p:nvPr/>
        </p:nvSpPr>
        <p:spPr>
          <a:xfrm>
            <a:off x="8070682" y="22890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18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2CF1AD-94BE-7A6D-4B3A-6E967E58D26D}"/>
              </a:ext>
            </a:extLst>
          </p:cNvPr>
          <p:cNvSpPr txBox="1"/>
          <p:nvPr/>
        </p:nvSpPr>
        <p:spPr>
          <a:xfrm>
            <a:off x="8072117" y="271853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23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B39C2E-166C-A96B-3E07-0AB523E5681D}"/>
              </a:ext>
            </a:extLst>
          </p:cNvPr>
          <p:cNvSpPr txBox="1"/>
          <p:nvPr/>
        </p:nvSpPr>
        <p:spPr>
          <a:xfrm>
            <a:off x="8085176" y="314807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18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819CA9-4C38-6F2A-75DB-1ACA53783217}"/>
              </a:ext>
            </a:extLst>
          </p:cNvPr>
          <p:cNvSpPr txBox="1"/>
          <p:nvPr/>
        </p:nvSpPr>
        <p:spPr>
          <a:xfrm>
            <a:off x="8074205" y="357761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22</a:t>
            </a:r>
            <a:endParaRPr lang="en-NL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16D072-4308-3057-8D34-6544293F8523}"/>
                  </a:ext>
                </a:extLst>
              </p:cNvPr>
              <p:cNvSpPr txBox="1"/>
              <p:nvPr/>
            </p:nvSpPr>
            <p:spPr>
              <a:xfrm>
                <a:off x="8125870" y="1353401"/>
                <a:ext cx="455060" cy="471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16D072-4308-3057-8D34-6544293F8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870" y="1353401"/>
                <a:ext cx="455060" cy="471539"/>
              </a:xfrm>
              <a:prstGeom prst="rect">
                <a:avLst/>
              </a:prstGeom>
              <a:blipFill>
                <a:blip r:embed="rId5"/>
                <a:stretch>
                  <a:fillRect t="-3896" r="-17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9BB2BAD-655A-2DB5-BC7C-5750BC3A8046}"/>
              </a:ext>
            </a:extLst>
          </p:cNvPr>
          <p:cNvSpPr txBox="1"/>
          <p:nvPr/>
        </p:nvSpPr>
        <p:spPr>
          <a:xfrm>
            <a:off x="9999818" y="2706596"/>
            <a:ext cx="418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</a:t>
            </a:r>
            <a:endParaRPr lang="en-NL" sz="2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849A14-0889-075F-65E3-74760BC203AB}"/>
              </a:ext>
            </a:extLst>
          </p:cNvPr>
          <p:cNvSpPr/>
          <p:nvPr/>
        </p:nvSpPr>
        <p:spPr>
          <a:xfrm>
            <a:off x="10621273" y="1791160"/>
            <a:ext cx="515287" cy="2259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EA0E41-09E2-1F1B-F527-78A6F7817699}"/>
              </a:ext>
            </a:extLst>
          </p:cNvPr>
          <p:cNvSpPr txBox="1"/>
          <p:nvPr/>
        </p:nvSpPr>
        <p:spPr>
          <a:xfrm>
            <a:off x="10652132" y="2276367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-1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1551EA-75C9-5FC4-041B-49A9B5C234DD}"/>
              </a:ext>
            </a:extLst>
          </p:cNvPr>
          <p:cNvSpPr txBox="1"/>
          <p:nvPr/>
        </p:nvSpPr>
        <p:spPr>
          <a:xfrm>
            <a:off x="10704512" y="270590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3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B8770E-E7E9-F64D-DEEF-293FFBA588A2}"/>
              </a:ext>
            </a:extLst>
          </p:cNvPr>
          <p:cNvSpPr txBox="1"/>
          <p:nvPr/>
        </p:nvSpPr>
        <p:spPr>
          <a:xfrm>
            <a:off x="10632504" y="313544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-3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605F2B-6793-EA1D-0320-8F67D569ADD8}"/>
              </a:ext>
            </a:extLst>
          </p:cNvPr>
          <p:cNvSpPr txBox="1"/>
          <p:nvPr/>
        </p:nvSpPr>
        <p:spPr>
          <a:xfrm>
            <a:off x="10695369" y="356498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0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EE7EBB-8E82-F23F-9923-B8EFC6623E67}"/>
              </a:ext>
            </a:extLst>
          </p:cNvPr>
          <p:cNvSpPr txBox="1"/>
          <p:nvPr/>
        </p:nvSpPr>
        <p:spPr>
          <a:xfrm>
            <a:off x="8753516" y="2705905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-</a:t>
            </a:r>
            <a:endParaRPr lang="en-NL" sz="2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6578C9-76F4-8BA1-3AAF-429BA52D645C}"/>
              </a:ext>
            </a:extLst>
          </p:cNvPr>
          <p:cNvSpPr/>
          <p:nvPr/>
        </p:nvSpPr>
        <p:spPr>
          <a:xfrm>
            <a:off x="9243896" y="4479726"/>
            <a:ext cx="515287" cy="2259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8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FA460C-F153-5FBB-87C1-92B991BF51B3}"/>
              </a:ext>
            </a:extLst>
          </p:cNvPr>
          <p:cNvSpPr txBox="1"/>
          <p:nvPr/>
        </p:nvSpPr>
        <p:spPr>
          <a:xfrm>
            <a:off x="9290131" y="447972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6C757B-015A-2857-6A63-7034B11FCD7A}"/>
              </a:ext>
            </a:extLst>
          </p:cNvPr>
          <p:cNvSpPr txBox="1"/>
          <p:nvPr/>
        </p:nvSpPr>
        <p:spPr>
          <a:xfrm>
            <a:off x="9314469" y="496493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4736A2-9773-6654-E61E-E4B9E3DA4405}"/>
              </a:ext>
            </a:extLst>
          </p:cNvPr>
          <p:cNvSpPr txBox="1"/>
          <p:nvPr/>
        </p:nvSpPr>
        <p:spPr>
          <a:xfrm>
            <a:off x="9315904" y="539447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9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2C257B-EB30-606E-F836-B3C2908EF7DD}"/>
              </a:ext>
            </a:extLst>
          </p:cNvPr>
          <p:cNvSpPr txBox="1"/>
          <p:nvPr/>
        </p:nvSpPr>
        <p:spPr>
          <a:xfrm>
            <a:off x="9328963" y="582400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9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498C38-7A58-94D1-6A02-D4E07F916C3E}"/>
              </a:ext>
            </a:extLst>
          </p:cNvPr>
          <p:cNvSpPr txBox="1"/>
          <p:nvPr/>
        </p:nvSpPr>
        <p:spPr>
          <a:xfrm>
            <a:off x="9317992" y="625354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0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1303E6-3AFB-96F0-51BE-228D9D65215A}"/>
              </a:ext>
            </a:extLst>
          </p:cNvPr>
          <p:cNvSpPr txBox="1"/>
          <p:nvPr/>
        </p:nvSpPr>
        <p:spPr>
          <a:xfrm>
            <a:off x="10704512" y="17999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41B2CD-D029-28DB-47A6-75A52E09E073}"/>
              </a:ext>
            </a:extLst>
          </p:cNvPr>
          <p:cNvSpPr txBox="1"/>
          <p:nvPr/>
        </p:nvSpPr>
        <p:spPr>
          <a:xfrm>
            <a:off x="8685656" y="5397177"/>
            <a:ext cx="418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=</a:t>
            </a:r>
            <a:endParaRPr lang="en-NL" sz="28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14FA38-12B9-085B-9BA3-610232422F83}"/>
              </a:ext>
            </a:extLst>
          </p:cNvPr>
          <p:cNvSpPr/>
          <p:nvPr/>
        </p:nvSpPr>
        <p:spPr>
          <a:xfrm>
            <a:off x="8051774" y="4479726"/>
            <a:ext cx="515287" cy="2259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8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3BF8FE-80B0-5BD9-7F06-845F45BE7001}"/>
              </a:ext>
            </a:extLst>
          </p:cNvPr>
          <p:cNvSpPr txBox="1"/>
          <p:nvPr/>
        </p:nvSpPr>
        <p:spPr>
          <a:xfrm>
            <a:off x="7963410" y="4964933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(-1)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6E9078-9C15-C64F-612B-E55DF20A496B}"/>
              </a:ext>
            </a:extLst>
          </p:cNvPr>
          <p:cNvSpPr txBox="1"/>
          <p:nvPr/>
        </p:nvSpPr>
        <p:spPr>
          <a:xfrm>
            <a:off x="8135013" y="539447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3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373E5D-9318-1BDB-F380-F9CC4B7BD302}"/>
              </a:ext>
            </a:extLst>
          </p:cNvPr>
          <p:cNvSpPr txBox="1"/>
          <p:nvPr/>
        </p:nvSpPr>
        <p:spPr>
          <a:xfrm>
            <a:off x="7963410" y="5824009"/>
            <a:ext cx="72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(-3)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DF6526-2EF7-AE43-F63C-DA4A170F89DB}"/>
              </a:ext>
            </a:extLst>
          </p:cNvPr>
          <p:cNvSpPr txBox="1"/>
          <p:nvPr/>
        </p:nvSpPr>
        <p:spPr>
          <a:xfrm>
            <a:off x="8125870" y="625354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0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B2EE23D-9B3F-B70E-0033-D1E5219E44B4}"/>
              </a:ext>
            </a:extLst>
          </p:cNvPr>
          <p:cNvSpPr txBox="1"/>
          <p:nvPr/>
        </p:nvSpPr>
        <p:spPr>
          <a:xfrm>
            <a:off x="8135013" y="448855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A35945F-F909-5780-9CC0-40AEE728B2C2}"/>
              </a:ext>
            </a:extLst>
          </p:cNvPr>
          <p:cNvSpPr txBox="1"/>
          <p:nvPr/>
        </p:nvSpPr>
        <p:spPr>
          <a:xfrm>
            <a:off x="8305522" y="44366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755BAF-638F-010B-7004-03ECC1FED052}"/>
              </a:ext>
            </a:extLst>
          </p:cNvPr>
          <p:cNvSpPr txBox="1"/>
          <p:nvPr/>
        </p:nvSpPr>
        <p:spPr>
          <a:xfrm>
            <a:off x="8373512" y="48459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D2369A-72F4-59E1-6828-5949CEE04F9D}"/>
              </a:ext>
            </a:extLst>
          </p:cNvPr>
          <p:cNvSpPr txBox="1"/>
          <p:nvPr/>
        </p:nvSpPr>
        <p:spPr>
          <a:xfrm>
            <a:off x="8290845" y="53301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11382EB-5DFA-66FB-019C-FE2509F6A049}"/>
              </a:ext>
            </a:extLst>
          </p:cNvPr>
          <p:cNvSpPr txBox="1"/>
          <p:nvPr/>
        </p:nvSpPr>
        <p:spPr>
          <a:xfrm>
            <a:off x="8350218" y="56994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2AB4BE-4573-47A0-A4CF-6B7F0BD0CC27}"/>
              </a:ext>
            </a:extLst>
          </p:cNvPr>
          <p:cNvSpPr txBox="1"/>
          <p:nvPr/>
        </p:nvSpPr>
        <p:spPr>
          <a:xfrm>
            <a:off x="8286251" y="61625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</a:t>
            </a:r>
            <a:endParaRPr lang="en-N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886ACBF-87A8-9636-DC8E-C36581B89A19}"/>
                  </a:ext>
                </a:extLst>
              </p:cNvPr>
              <p:cNvSpPr txBox="1"/>
              <p:nvPr/>
            </p:nvSpPr>
            <p:spPr>
              <a:xfrm>
                <a:off x="9993253" y="5134334"/>
                <a:ext cx="2132635" cy="9498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Sum = 20</a:t>
                </a:r>
              </a:p>
              <a:p>
                <a:r>
                  <a:rPr lang="en-GB" dirty="0"/>
                  <a:t>N = 5</a:t>
                </a:r>
              </a:p>
              <a:p>
                <a:r>
                  <a:rPr lang="en-GB" dirty="0"/>
                  <a:t>=&gt;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rad>
                    <m:r>
                      <a:rPr lang="en-GB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886ACBF-87A8-9636-DC8E-C36581B89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253" y="5134334"/>
                <a:ext cx="2132635" cy="949812"/>
              </a:xfrm>
              <a:prstGeom prst="rect">
                <a:avLst/>
              </a:prstGeom>
              <a:blipFill>
                <a:blip r:embed="rId6"/>
                <a:stretch>
                  <a:fillRect l="-1989" t="-2532" b="-88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8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8" grpId="0"/>
      <p:bldP spid="39" grpId="0"/>
      <p:bldP spid="40" grpId="0"/>
      <p:bldP spid="41" grpId="0"/>
      <p:bldP spid="49" grpId="0"/>
      <p:bldP spid="50" grpId="0" animBg="1"/>
      <p:bldP spid="51" grpId="0"/>
      <p:bldP spid="52" grpId="0"/>
      <p:bldP spid="53" grpId="0"/>
      <p:bldP spid="54" grpId="0"/>
      <p:bldP spid="55" grpId="0"/>
      <p:bldP spid="57" grpId="0"/>
      <p:bldP spid="71" grpId="0"/>
      <p:bldP spid="72" grpId="0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39D70B-7008-85C7-3B5D-C632372F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4166240" cy="46170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Number of leaf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Tree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Minimum decrease in RMSE of a split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5D20E-082B-5066-FF99-9DF52A21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decision tree hyperparameters: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DF175-DD23-819F-EE4B-00CAE739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789" y="1958698"/>
            <a:ext cx="7496851" cy="462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1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BCD388C-1547-55D4-1F5F-DC06881B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1980000"/>
            <a:ext cx="11439048" cy="461703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Bachelor Medical Natural Sciences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Master Bioinformatics and Systems Biology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Internship 1: Mapping of logical models to experimental data reveals potential mechanisms behind epistatic inversion (@VU)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Internship 2: Investigation of structural variant detection in colorectal cancer using Pacific Biosciences circular consensus sequencing long read data (@NKI)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PhD at Biosystems Data Analysis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Topic: multi-omics data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68C00F-B7C1-D13B-7644-84DF74C8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4F3BC-09A7-230C-5ECD-1DA68F07D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9" t="54104" r="69139" b="8374"/>
          <a:stretch/>
        </p:blipFill>
        <p:spPr>
          <a:xfrm>
            <a:off x="9004184" y="260969"/>
            <a:ext cx="2631981" cy="263198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936D44C-70BE-E2A5-B071-031A88F06F72}"/>
              </a:ext>
            </a:extLst>
          </p:cNvPr>
          <p:cNvSpPr txBox="1"/>
          <p:nvPr/>
        </p:nvSpPr>
        <p:spPr>
          <a:xfrm>
            <a:off x="9552384" y="6466547"/>
            <a:ext cx="7385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www.grvanderploeg.com</a:t>
            </a:r>
            <a:r>
              <a:rPr lang="en-GB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A710E-CD5B-F798-FA4D-5C35A98D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40" y="4991605"/>
            <a:ext cx="1495634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49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A48C63-111B-CA9D-033F-908EA8B5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 of the number of leaves on training RMSE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E051A6-1186-1506-6123-D94A5B89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988840"/>
            <a:ext cx="6666667" cy="4114286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7150A37-8C22-23ED-DDE5-19451756C64C}"/>
              </a:ext>
            </a:extLst>
          </p:cNvPr>
          <p:cNvSpPr/>
          <p:nvPr/>
        </p:nvSpPr>
        <p:spPr>
          <a:xfrm rot="1870382">
            <a:off x="5663952" y="4725144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589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D9C693-4C3C-CA77-6007-7D25B66D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692697"/>
            <a:ext cx="11159196" cy="936103"/>
          </a:xfrm>
        </p:spPr>
        <p:txBody>
          <a:bodyPr/>
          <a:lstStyle/>
          <a:p>
            <a:r>
              <a:rPr lang="en-GB" dirty="0"/>
              <a:t>The best decision tree model?</a:t>
            </a:r>
            <a:endParaRPr lang="en-NL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8018BB4-2BE8-D2FC-C46D-41428EBBDD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AF3B6E-D5B9-0F98-EEA2-5720732F3E8C}"/>
              </a:ext>
            </a:extLst>
          </p:cNvPr>
          <p:cNvCxnSpPr>
            <a:stCxn id="4" idx="2"/>
          </p:cNvCxnSpPr>
          <p:nvPr/>
        </p:nvCxnSpPr>
        <p:spPr>
          <a:xfrm>
            <a:off x="3177283" y="2934236"/>
            <a:ext cx="255411" cy="31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3DF0A61-3798-19DA-28DE-2D550C2B6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731" y="2179602"/>
            <a:ext cx="6200868" cy="382682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3870FD-D464-F857-5C0E-01D5390CED87}"/>
              </a:ext>
            </a:extLst>
          </p:cNvPr>
          <p:cNvCxnSpPr/>
          <p:nvPr/>
        </p:nvCxnSpPr>
        <p:spPr>
          <a:xfrm>
            <a:off x="6960096" y="4581128"/>
            <a:ext cx="648072" cy="2160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060AFA-2B26-B9B4-DF3D-4D438C447854}"/>
              </a:ext>
            </a:extLst>
          </p:cNvPr>
          <p:cNvCxnSpPr>
            <a:cxnSpLocks/>
          </p:cNvCxnSpPr>
          <p:nvPr/>
        </p:nvCxnSpPr>
        <p:spPr>
          <a:xfrm flipV="1">
            <a:off x="8215250" y="4581128"/>
            <a:ext cx="648072" cy="2160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6F4A0F-8DC4-19FE-6768-F3ED596F8581}"/>
              </a:ext>
            </a:extLst>
          </p:cNvPr>
          <p:cNvCxnSpPr/>
          <p:nvPr/>
        </p:nvCxnSpPr>
        <p:spPr>
          <a:xfrm>
            <a:off x="9470404" y="4581128"/>
            <a:ext cx="648072" cy="2160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3AB0E4-5D9F-4DE5-DC2D-E8258FD474DF}"/>
              </a:ext>
            </a:extLst>
          </p:cNvPr>
          <p:cNvCxnSpPr>
            <a:cxnSpLocks/>
          </p:cNvCxnSpPr>
          <p:nvPr/>
        </p:nvCxnSpPr>
        <p:spPr>
          <a:xfrm flipV="1">
            <a:off x="10881776" y="4581128"/>
            <a:ext cx="648072" cy="2160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85D285E-8D71-41AC-F01B-386AD4790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132" y="2179602"/>
            <a:ext cx="6200868" cy="38268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7E46D5-20FA-4584-E51B-6E16A9AD6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12" y="2088930"/>
            <a:ext cx="6666667" cy="4114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4AFD2A-BF72-1578-FE9E-2A209C645AE2}"/>
                  </a:ext>
                </a:extLst>
              </p:cNvPr>
              <p:cNvSpPr txBox="1"/>
              <p:nvPr/>
            </p:nvSpPr>
            <p:spPr>
              <a:xfrm>
                <a:off x="839416" y="2564904"/>
                <a:ext cx="123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=24.34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4AFD2A-BF72-1578-FE9E-2A209C64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564904"/>
                <a:ext cx="1238609" cy="369332"/>
              </a:xfrm>
              <a:prstGeom prst="rect">
                <a:avLst/>
              </a:prstGeom>
              <a:blipFill>
                <a:blip r:embed="rId6"/>
                <a:stretch>
                  <a:fillRect t="-5000" b="-8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D7CF7E-F636-05F9-3B0E-2799A3140741}"/>
                  </a:ext>
                </a:extLst>
              </p:cNvPr>
              <p:cNvSpPr txBox="1"/>
              <p:nvPr/>
            </p:nvSpPr>
            <p:spPr>
              <a:xfrm>
                <a:off x="2557978" y="2564904"/>
                <a:ext cx="123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=36.94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D7CF7E-F636-05F9-3B0E-2799A3140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978" y="2564904"/>
                <a:ext cx="1238609" cy="369332"/>
              </a:xfrm>
              <a:prstGeom prst="rect">
                <a:avLst/>
              </a:prstGeom>
              <a:blipFill>
                <a:blip r:embed="rId7"/>
                <a:stretch>
                  <a:fillRect t="-5000" b="-8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8C144A-F696-6137-30E5-6A63334EE1C4}"/>
                  </a:ext>
                </a:extLst>
              </p:cNvPr>
              <p:cNvSpPr txBox="1"/>
              <p:nvPr/>
            </p:nvSpPr>
            <p:spPr>
              <a:xfrm>
                <a:off x="3707579" y="2069078"/>
                <a:ext cx="123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=48.49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8C144A-F696-6137-30E5-6A63334EE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579" y="2069078"/>
                <a:ext cx="1238609" cy="369332"/>
              </a:xfrm>
              <a:prstGeom prst="rect">
                <a:avLst/>
              </a:prstGeom>
              <a:blipFill>
                <a:blip r:embed="rId8"/>
                <a:stretch>
                  <a:fillRect t="-4918" b="-81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1A8E23-ECA7-0DA9-0FEA-4C4AA9887683}"/>
                  </a:ext>
                </a:extLst>
              </p:cNvPr>
              <p:cNvSpPr txBox="1"/>
              <p:nvPr/>
            </p:nvSpPr>
            <p:spPr>
              <a:xfrm>
                <a:off x="5033476" y="2070696"/>
                <a:ext cx="123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=61.15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1A8E23-ECA7-0DA9-0FEA-4C4AA9887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476" y="2070696"/>
                <a:ext cx="1238609" cy="369332"/>
              </a:xfrm>
              <a:prstGeom prst="rect">
                <a:avLst/>
              </a:prstGeom>
              <a:blipFill>
                <a:blip r:embed="rId9"/>
                <a:stretch>
                  <a:fillRect t="-5000" b="-8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00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4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>
            <a:extLst>
              <a:ext uri="{FF2B5EF4-FFF2-40B4-BE49-F238E27FC236}">
                <a16:creationId xmlns:a16="http://schemas.microsoft.com/office/drawing/2014/main" id="{77484F24-00ED-ACE1-7912-C3ADC97285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3587" y="34401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7E692-A666-0B41-2885-62A9C269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09" y="1792822"/>
            <a:ext cx="5328591" cy="4247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4380A0-EB86-8DF3-AE59-B057E7A40A40}"/>
                  </a:ext>
                </a:extLst>
              </p:cNvPr>
              <p:cNvSpPr txBox="1"/>
              <p:nvPr/>
            </p:nvSpPr>
            <p:spPr>
              <a:xfrm>
                <a:off x="7377435" y="1519554"/>
                <a:ext cx="123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=24.34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4380A0-EB86-8DF3-AE59-B057E7A4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435" y="1519554"/>
                <a:ext cx="1238609" cy="369332"/>
              </a:xfrm>
              <a:prstGeom prst="rect">
                <a:avLst/>
              </a:prstGeom>
              <a:blipFill>
                <a:blip r:embed="rId3"/>
                <a:stretch>
                  <a:fillRect t="-4918" b="-81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A49130-635A-4A50-CBDF-F1F202963D17}"/>
                  </a:ext>
                </a:extLst>
              </p:cNvPr>
              <p:cNvSpPr txBox="1"/>
              <p:nvPr/>
            </p:nvSpPr>
            <p:spPr>
              <a:xfrm>
                <a:off x="8446935" y="1196752"/>
                <a:ext cx="123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=36.94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A49130-635A-4A50-CBDF-F1F202963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935" y="1196752"/>
                <a:ext cx="1238609" cy="369332"/>
              </a:xfrm>
              <a:prstGeom prst="rect">
                <a:avLst/>
              </a:prstGeom>
              <a:blipFill>
                <a:blip r:embed="rId4"/>
                <a:stretch>
                  <a:fillRect t="-4918" b="-81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8D3C6-35E8-652F-9AE8-1A42DDC5F16F}"/>
                  </a:ext>
                </a:extLst>
              </p:cNvPr>
              <p:cNvSpPr txBox="1"/>
              <p:nvPr/>
            </p:nvSpPr>
            <p:spPr>
              <a:xfrm>
                <a:off x="9696829" y="1206937"/>
                <a:ext cx="123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=48.49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58D3C6-35E8-652F-9AE8-1A42DDC5F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829" y="1206937"/>
                <a:ext cx="1238609" cy="369332"/>
              </a:xfrm>
              <a:prstGeom prst="rect">
                <a:avLst/>
              </a:prstGeom>
              <a:blipFill>
                <a:blip r:embed="rId5"/>
                <a:stretch>
                  <a:fillRect t="-4918" b="-655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05E21D-8820-63F9-CBD1-697F9C468018}"/>
                  </a:ext>
                </a:extLst>
              </p:cNvPr>
              <p:cNvSpPr txBox="1"/>
              <p:nvPr/>
            </p:nvSpPr>
            <p:spPr>
              <a:xfrm>
                <a:off x="10800942" y="1500474"/>
                <a:ext cx="1238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=61.15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05E21D-8820-63F9-CBD1-697F9C468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942" y="1500474"/>
                <a:ext cx="1238609" cy="369332"/>
              </a:xfrm>
              <a:prstGeom prst="rect">
                <a:avLst/>
              </a:prstGeom>
              <a:blipFill>
                <a:blip r:embed="rId6"/>
                <a:stretch>
                  <a:fillRect t="-4918" b="-81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122AF8-4209-939A-43FB-9F485735945D}"/>
              </a:ext>
            </a:extLst>
          </p:cNvPr>
          <p:cNvCxnSpPr>
            <a:stCxn id="9" idx="2"/>
          </p:cNvCxnSpPr>
          <p:nvPr/>
        </p:nvCxnSpPr>
        <p:spPr>
          <a:xfrm>
            <a:off x="9066240" y="1566084"/>
            <a:ext cx="255411" cy="31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BB1C1F-CB10-EE44-754B-E231EDAEF4A4}"/>
              </a:ext>
            </a:extLst>
          </p:cNvPr>
          <p:cNvCxnSpPr>
            <a:stCxn id="10" idx="2"/>
          </p:cNvCxnSpPr>
          <p:nvPr/>
        </p:nvCxnSpPr>
        <p:spPr>
          <a:xfrm flipH="1">
            <a:off x="10185747" y="1576269"/>
            <a:ext cx="130387" cy="32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Wooclap - Make learning awesome">
                <a:extLst>
                  <a:ext uri="{FF2B5EF4-FFF2-40B4-BE49-F238E27FC236}">
                    <a16:creationId xmlns:a16="http://schemas.microsoft.com/office/drawing/2014/main" id="{3814AE1A-0B35-439B-98E4-D787B60658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8624841"/>
                  </p:ext>
                </p:extLst>
              </p:nvPr>
            </p:nvGraphicFramePr>
            <p:xfrm>
              <a:off x="341291" y="1211307"/>
              <a:ext cx="6520531" cy="4762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5" name="Add-in 4" title="Wooclap - Make learning awesome">
                <a:extLst>
                  <a:ext uri="{FF2B5EF4-FFF2-40B4-BE49-F238E27FC236}">
                    <a16:creationId xmlns:a16="http://schemas.microsoft.com/office/drawing/2014/main" id="{3814AE1A-0B35-439B-98E4-D787B60658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291" y="1211307"/>
                <a:ext cx="6520531" cy="476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7881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63AAE0-D95C-4FD3-FE0C-F1490328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34DE8D-A46B-6353-F7B7-7C0DE809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now consider the test set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A415A-8EEC-54FC-CAFE-189AAACA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089878"/>
            <a:ext cx="8208912" cy="42214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AAE47-E4C4-A23C-8CED-58AF913D2CB7}"/>
              </a:ext>
            </a:extLst>
          </p:cNvPr>
          <p:cNvSpPr/>
          <p:nvPr/>
        </p:nvSpPr>
        <p:spPr>
          <a:xfrm>
            <a:off x="8256240" y="4622846"/>
            <a:ext cx="1656184" cy="1688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2562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8CA68-E124-8A67-93A5-585F785CE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4670296" cy="46170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“best” decision tree gets reasonably close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RMSE = 6.51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Why are there only four predicted age values?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13B5CD-5E4E-BC7E-9304-78933753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the predicted age vs. real age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35330-66DE-EDAC-91F5-CBCD18280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2008076"/>
            <a:ext cx="6666667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07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4359CE-CCA9-91BB-7D2F-E1E965E3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will keep track of our model performance here</a:t>
            </a:r>
            <a:endParaRPr lang="en-N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838258-C372-DF79-843B-EE719F513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202609"/>
              </p:ext>
            </p:extLst>
          </p:nvPr>
        </p:nvGraphicFramePr>
        <p:xfrm>
          <a:off x="839416" y="3420616"/>
          <a:ext cx="44240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020">
                  <a:extLst>
                    <a:ext uri="{9D8B030D-6E8A-4147-A177-3AD203B41FA5}">
                      <a16:colId xmlns:a16="http://schemas.microsoft.com/office/drawing/2014/main" val="771077934"/>
                    </a:ext>
                  </a:extLst>
                </a:gridCol>
                <a:gridCol w="2212020">
                  <a:extLst>
                    <a:ext uri="{9D8B030D-6E8A-4147-A177-3AD203B41FA5}">
                      <a16:colId xmlns:a16="http://schemas.microsoft.com/office/drawing/2014/main" val="1807105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Method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RMSE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9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Normal decision tree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6.51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9919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09D0C2-506F-2964-70C9-4A2C88870D0E}"/>
              </a:ext>
            </a:extLst>
          </p:cNvPr>
          <p:cNvSpPr txBox="1"/>
          <p:nvPr/>
        </p:nvSpPr>
        <p:spPr>
          <a:xfrm>
            <a:off x="2391640" y="270892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CpG dataset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51787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1FCAB7-429E-5D32-87C2-2E49A984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Machine learning in a nutshell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Decision trees</a:t>
            </a:r>
          </a:p>
          <a:p>
            <a:pPr marL="725488" lvl="1" indent="-457200"/>
            <a:r>
              <a:rPr lang="en-GB" dirty="0"/>
              <a:t>Regression</a:t>
            </a:r>
          </a:p>
          <a:p>
            <a:pPr marL="725488" lvl="1" indent="-457200"/>
            <a:r>
              <a:rPr lang="en-GB" b="1" dirty="0">
                <a:solidFill>
                  <a:srgbClr val="FF0000"/>
                </a:solidFill>
              </a:rPr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Aggregation methods: bagging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Random Forests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A9A5A-754A-C5AD-11B3-8B11D076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NL" dirty="0"/>
          </a:p>
        </p:txBody>
      </p:sp>
      <p:pic>
        <p:nvPicPr>
          <p:cNvPr id="4" name="Picture 3" descr="A tree in a grassy field&#10;&#10;Description automatically generated">
            <a:extLst>
              <a:ext uri="{FF2B5EF4-FFF2-40B4-BE49-F238E27FC236}">
                <a16:creationId xmlns:a16="http://schemas.microsoft.com/office/drawing/2014/main" id="{3A270855-630A-0CBA-5006-2A9E110E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5771179" y="1558312"/>
            <a:ext cx="639564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0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C7166-782E-1C2C-F1CA-E9F63359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Caldana</a:t>
            </a:r>
            <a:r>
              <a:rPr lang="en-GB" dirty="0"/>
              <a:t> expression data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C984DB-9212-45CB-D024-FCAAE1C97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145 samples of 8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15,047 genes</a:t>
            </a:r>
            <a:endParaRPr lang="en-NL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05C8C2-D310-CB1C-D945-E8F6F41F3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238398"/>
            <a:ext cx="9643599" cy="33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31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Add-in 8" title="Wooclap - Make learning awesome">
                <a:extLst>
                  <a:ext uri="{FF2B5EF4-FFF2-40B4-BE49-F238E27FC236}">
                    <a16:creationId xmlns:a16="http://schemas.microsoft.com/office/drawing/2014/main" id="{CA6A7706-AA08-77C4-F132-1B1E04CFD6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09750" y="1047749"/>
              <a:ext cx="8572500" cy="4762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9" name="Add-in 8" title="Wooclap - Make learning awesome">
                <a:extLst>
                  <a:ext uri="{FF2B5EF4-FFF2-40B4-BE49-F238E27FC236}">
                    <a16:creationId xmlns:a16="http://schemas.microsoft.com/office/drawing/2014/main" id="{CA6A7706-AA08-77C4-F132-1B1E04CFD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9750" y="1047749"/>
                <a:ext cx="8572500" cy="476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735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521156-DB75-2EC5-0721-B281AD9B5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5894432" cy="4617031"/>
          </a:xfrm>
        </p:spPr>
        <p:txBody>
          <a:bodyPr/>
          <a:lstStyle/>
          <a:p>
            <a:r>
              <a:rPr lang="en-GB" dirty="0"/>
              <a:t>Create subdivisions of the multivariate data until you can accurately predict the subpopulation.</a:t>
            </a:r>
          </a:p>
          <a:p>
            <a:endParaRPr lang="en-GB" dirty="0"/>
          </a:p>
          <a:p>
            <a:r>
              <a:rPr lang="en-GB" dirty="0"/>
              <a:t>In the case of our classification problem: find thresholds to set in terms of gene expression to accurately predict the condition of the plant sample.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4F8A05-78DF-EF92-9FF7-A54E1699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trees: the task (classification)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7A0EFA-71B9-C6EE-6C3C-9AF417E06B66}"/>
              </a:ext>
            </a:extLst>
          </p:cNvPr>
          <p:cNvSpPr/>
          <p:nvPr/>
        </p:nvSpPr>
        <p:spPr>
          <a:xfrm>
            <a:off x="7937837" y="2629594"/>
            <a:ext cx="3752596" cy="2385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X</a:t>
            </a:r>
            <a:endParaRPr lang="en-NL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363756-AF25-6D3A-9A6E-1396E02C721E}"/>
              </a:ext>
            </a:extLst>
          </p:cNvPr>
          <p:cNvSpPr/>
          <p:nvPr/>
        </p:nvSpPr>
        <p:spPr>
          <a:xfrm>
            <a:off x="7944329" y="2629594"/>
            <a:ext cx="3752596" cy="936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0F854A-ADA1-7DA8-4DEF-E012EEEFE06E}"/>
              </a:ext>
            </a:extLst>
          </p:cNvPr>
          <p:cNvSpPr/>
          <p:nvPr/>
        </p:nvSpPr>
        <p:spPr>
          <a:xfrm>
            <a:off x="7948971" y="3565697"/>
            <a:ext cx="3752596" cy="14490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3CB5E7-71C5-1122-7013-CEEE61E07495}"/>
              </a:ext>
            </a:extLst>
          </p:cNvPr>
          <p:cNvSpPr/>
          <p:nvPr/>
        </p:nvSpPr>
        <p:spPr>
          <a:xfrm>
            <a:off x="10416480" y="2420888"/>
            <a:ext cx="288032" cy="29523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5D08F-CBF3-03FC-0FE4-B99579B26958}"/>
              </a:ext>
            </a:extLst>
          </p:cNvPr>
          <p:cNvSpPr txBox="1"/>
          <p:nvPr/>
        </p:nvSpPr>
        <p:spPr>
          <a:xfrm>
            <a:off x="9750975" y="1999190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 expression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CF521-973F-EA98-291E-EE90C7F47926}"/>
              </a:ext>
            </a:extLst>
          </p:cNvPr>
          <p:cNvSpPr txBox="1"/>
          <p:nvPr/>
        </p:nvSpPr>
        <p:spPr>
          <a:xfrm>
            <a:off x="7937837" y="5653478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Threshold: gene expression &gt; 2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5A1D0-2072-EF0B-B45E-84308099E1AE}"/>
              </a:ext>
            </a:extLst>
          </p:cNvPr>
          <p:cNvSpPr txBox="1"/>
          <p:nvPr/>
        </p:nvSpPr>
        <p:spPr>
          <a:xfrm>
            <a:off x="6397875" y="2842960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Majority class:</a:t>
            </a:r>
          </a:p>
          <a:p>
            <a:pPr algn="ctr"/>
            <a:r>
              <a:rPr lang="en-GB" dirty="0"/>
              <a:t> 21-D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E30E2-3445-67F0-DEF5-FC59102A721E}"/>
              </a:ext>
            </a:extLst>
          </p:cNvPr>
          <p:cNvSpPr txBox="1"/>
          <p:nvPr/>
        </p:nvSpPr>
        <p:spPr>
          <a:xfrm>
            <a:off x="6373033" y="3965349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Majority class:</a:t>
            </a:r>
          </a:p>
          <a:p>
            <a:pPr algn="ctr"/>
            <a:r>
              <a:rPr lang="en-GB" dirty="0"/>
              <a:t> 21-HL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62AB2-A057-3D48-F79A-BC35B002C9E0}"/>
              </a:ext>
            </a:extLst>
          </p:cNvPr>
          <p:cNvSpPr txBox="1"/>
          <p:nvPr/>
        </p:nvSpPr>
        <p:spPr>
          <a:xfrm>
            <a:off x="8850335" y="4103849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&gt; 2</a:t>
            </a:r>
            <a:endParaRPr lang="en-NL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2AF21-D017-F729-DB4A-4031B46B844E}"/>
              </a:ext>
            </a:extLst>
          </p:cNvPr>
          <p:cNvSpPr txBox="1"/>
          <p:nvPr/>
        </p:nvSpPr>
        <p:spPr>
          <a:xfrm>
            <a:off x="8850335" y="29512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&lt; 2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73450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DD556A-AAD7-C28B-75C3-F0F43FB1C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561"/>
            <a:ext cx="12192000" cy="487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34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3630A7-356E-0D2B-4D87-352E22C7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make another toy example with just two genes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73502-28AD-9999-80DA-1EF6E4CF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060848"/>
            <a:ext cx="7458755" cy="46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65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9DEB92C-0C4C-8A11-5043-30E4CB66F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600" y="1628800"/>
                <a:ext cx="6974552" cy="432199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The “normal” accuracy metric you know is based on a two-class problem (positive vs. negative)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With,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𝑇𝑃</m:t>
                    </m:r>
                  </m:oMath>
                </a14:m>
                <a:r>
                  <a:rPr lang="en-GB" dirty="0"/>
                  <a:t> the true positives,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𝑇𝑁</m:t>
                    </m:r>
                  </m:oMath>
                </a14:m>
                <a:r>
                  <a:rPr lang="en-GB" dirty="0"/>
                  <a:t> the true negatives,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𝐹𝑃</m:t>
                    </m:r>
                  </m:oMath>
                </a14:m>
                <a:r>
                  <a:rPr lang="en-GB" dirty="0"/>
                  <a:t> the false positives,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en-GB" dirty="0"/>
                  <a:t> the false negatives,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the number of samples.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9DEB92C-0C4C-8A11-5043-30E4CB66F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600" y="1628800"/>
                <a:ext cx="6974552" cy="4321999"/>
              </a:xfrm>
              <a:blipFill>
                <a:blip r:embed="rId3"/>
                <a:stretch>
                  <a:fillRect l="-874" t="-211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81A08B5-0467-336D-6FAB-18D668EE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548680"/>
            <a:ext cx="11159196" cy="936103"/>
          </a:xfrm>
        </p:spPr>
        <p:txBody>
          <a:bodyPr/>
          <a:lstStyle/>
          <a:p>
            <a:r>
              <a:rPr lang="en-GB" dirty="0"/>
              <a:t>Accuracy in a two-class problem</a:t>
            </a:r>
            <a:endParaRPr lang="en-N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EC81-E459-140E-3C73-FDBA4AC56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120656"/>
              </p:ext>
            </p:extLst>
          </p:nvPr>
        </p:nvGraphicFramePr>
        <p:xfrm>
          <a:off x="7845167" y="3215100"/>
          <a:ext cx="36724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29620287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0475548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8131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Positive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Negative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Positive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49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18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Negative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48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4396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25AE899-019E-1B0B-ED19-3D19BB86E598}"/>
              </a:ext>
            </a:extLst>
          </p:cNvPr>
          <p:cNvSpPr txBox="1"/>
          <p:nvPr/>
        </p:nvSpPr>
        <p:spPr>
          <a:xfrm>
            <a:off x="9190005" y="286232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 class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95A89-2011-F0AD-A5DA-C974DA3288E7}"/>
              </a:ext>
            </a:extLst>
          </p:cNvPr>
          <p:cNvSpPr txBox="1"/>
          <p:nvPr/>
        </p:nvSpPr>
        <p:spPr>
          <a:xfrm rot="16200000">
            <a:off x="6855582" y="354495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Predicted class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8DEC2F-B741-0F3B-DB06-6FC394FC0212}"/>
                  </a:ext>
                </a:extLst>
              </p:cNvPr>
              <p:cNvSpPr txBox="1"/>
              <p:nvPr/>
            </p:nvSpPr>
            <p:spPr>
              <a:xfrm>
                <a:off x="6996720" y="5772765"/>
                <a:ext cx="4931928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49+48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49+48+2+1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49+48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=0.97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8DEC2F-B741-0F3B-DB06-6FC394FC0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720" y="5772765"/>
                <a:ext cx="4931928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104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5FA27DC-136D-195A-835C-D13BEBD9E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601" y="1980000"/>
                <a:ext cx="6398487" cy="461703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Accuracy in a multi-class problem iterates over all of the classes: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𝑚𝑢𝑙𝑡𝑖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𝑐𝑜𝑟𝑟𝑒𝑐𝑡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𝑠𝑎𝑚𝑝𝑙𝑒𝑠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With,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dirty="0"/>
                  <a:t> the set of classes in the dataset,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sub>
                    </m:sSub>
                  </m:oMath>
                </a14:m>
                <a:r>
                  <a:rPr lang="en-GB" dirty="0"/>
                  <a:t> the number of samples 	correctly predicted as class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sub>
                    </m:sSub>
                  </m:oMath>
                </a14:m>
                <a:r>
                  <a:rPr lang="en-GB" dirty="0"/>
                  <a:t> the number of samples in the 	dataset.</a:t>
                </a: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5FA27DC-136D-195A-835C-D13BEBD9E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601" y="1980000"/>
                <a:ext cx="6398487" cy="4617031"/>
              </a:xfrm>
              <a:blipFill>
                <a:blip r:embed="rId3"/>
                <a:stretch>
                  <a:fillRect l="-1714" t="-1982" b="-290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B65F456-DEE6-79D7-A1C9-ED270FF4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Accuracy in a multi-class problem</a:t>
            </a:r>
            <a:endParaRPr lang="en-N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C950F0-5500-CF0E-467E-7A48E4991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790988"/>
              </p:ext>
            </p:extLst>
          </p:nvPr>
        </p:nvGraphicFramePr>
        <p:xfrm>
          <a:off x="7841774" y="2269607"/>
          <a:ext cx="38040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021">
                  <a:extLst>
                    <a:ext uri="{9D8B030D-6E8A-4147-A177-3AD203B41FA5}">
                      <a16:colId xmlns:a16="http://schemas.microsoft.com/office/drawing/2014/main" val="2296202871"/>
                    </a:ext>
                  </a:extLst>
                </a:gridCol>
                <a:gridCol w="951021">
                  <a:extLst>
                    <a:ext uri="{9D8B030D-6E8A-4147-A177-3AD203B41FA5}">
                      <a16:colId xmlns:a16="http://schemas.microsoft.com/office/drawing/2014/main" val="304755481"/>
                    </a:ext>
                  </a:extLst>
                </a:gridCol>
                <a:gridCol w="951021">
                  <a:extLst>
                    <a:ext uri="{9D8B030D-6E8A-4147-A177-3AD203B41FA5}">
                      <a16:colId xmlns:a16="http://schemas.microsoft.com/office/drawing/2014/main" val="381311318"/>
                    </a:ext>
                  </a:extLst>
                </a:gridCol>
                <a:gridCol w="951021">
                  <a:extLst>
                    <a:ext uri="{9D8B030D-6E8A-4147-A177-3AD203B41FA5}">
                      <a16:colId xmlns:a16="http://schemas.microsoft.com/office/drawing/2014/main" val="951729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Class 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Class B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Class C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Class 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99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18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Class B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98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439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Class C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61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3623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58AEEF-6BA3-FE48-60DC-0FB5D41463F8}"/>
              </a:ext>
            </a:extLst>
          </p:cNvPr>
          <p:cNvSpPr txBox="1"/>
          <p:nvPr/>
        </p:nvSpPr>
        <p:spPr>
          <a:xfrm>
            <a:off x="9186612" y="191683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Real class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C41DE-26E5-D7D4-A834-8860EF168FB9}"/>
              </a:ext>
            </a:extLst>
          </p:cNvPr>
          <p:cNvSpPr txBox="1"/>
          <p:nvPr/>
        </p:nvSpPr>
        <p:spPr>
          <a:xfrm rot="16200000">
            <a:off x="6852189" y="2776235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Predicted class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3367DF-8B21-1507-C913-387D484DBC3D}"/>
                  </a:ext>
                </a:extLst>
              </p:cNvPr>
              <p:cNvSpPr txBox="1"/>
              <p:nvPr/>
            </p:nvSpPr>
            <p:spPr>
              <a:xfrm>
                <a:off x="8112224" y="4105040"/>
                <a:ext cx="2738314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=0.33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3367DF-8B21-1507-C913-387D484DB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4105040"/>
                <a:ext cx="2738314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EAFA1B-FACD-6ECC-B1C0-6E8303D3CABB}"/>
                  </a:ext>
                </a:extLst>
              </p:cNvPr>
              <p:cNvSpPr txBox="1"/>
              <p:nvPr/>
            </p:nvSpPr>
            <p:spPr>
              <a:xfrm>
                <a:off x="8185224" y="5338068"/>
                <a:ext cx="2874120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=0.203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EAFA1B-FACD-6ECC-B1C0-6E8303D3C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224" y="5338068"/>
                <a:ext cx="2874120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6424AB-77B3-D034-11E4-64BABFEE1391}"/>
                  </a:ext>
                </a:extLst>
              </p:cNvPr>
              <p:cNvSpPr txBox="1"/>
              <p:nvPr/>
            </p:nvSpPr>
            <p:spPr>
              <a:xfrm>
                <a:off x="8112224" y="4717772"/>
                <a:ext cx="2882456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98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=0.327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6424AB-77B3-D034-11E4-64BABFEE1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4717772"/>
                <a:ext cx="2882456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F35129-EF0D-D8CA-87C6-0160EED8E1BE}"/>
                  </a:ext>
                </a:extLst>
              </p:cNvPr>
              <p:cNvSpPr txBox="1"/>
              <p:nvPr/>
            </p:nvSpPr>
            <p:spPr>
              <a:xfrm>
                <a:off x="6938249" y="6227699"/>
                <a:ext cx="5086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𝑚𝑢𝑙𝑡𝑖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=0.33+0.327+0.203=0.86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F35129-EF0D-D8CA-87C6-0160EED8E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49" y="6227699"/>
                <a:ext cx="5086264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2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F09124-78B9-098D-7610-AF2F653A9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40" y="2173636"/>
            <a:ext cx="6134762" cy="3786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5A06FF-ACA9-F19F-750E-65621CD12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600" y="1980000"/>
                <a:ext cx="5750416" cy="4617031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Create subdivisions of the data that maximizes the multi-class accuracy: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𝐴𝑐𝑐𝑢𝑟𝑎𝑐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𝑚𝑢𝑙𝑡𝑖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𝑐𝑜𝑟𝑟𝑒𝑐𝑡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𝑠𝑎𝑚𝑝𝑙𝑒𝑠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Recursive binary splitting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NL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B5A06FF-ACA9-F19F-750E-65621CD12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600" y="1980000"/>
                <a:ext cx="5750416" cy="4617031"/>
              </a:xfrm>
              <a:blipFill>
                <a:blip r:embed="rId3"/>
                <a:stretch>
                  <a:fillRect l="-1907" t="-1453" r="-180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C3630A7-356E-0D2B-4D87-352E22C7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the optimal split to make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31BA4F-C45E-66D8-8DD9-115C79D115E4}"/>
                  </a:ext>
                </a:extLst>
              </p:cNvPr>
              <p:cNvSpPr txBox="1"/>
              <p:nvPr/>
            </p:nvSpPr>
            <p:spPr>
              <a:xfrm>
                <a:off x="7032104" y="1865558"/>
                <a:ext cx="1134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21−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31BA4F-C45E-66D8-8DD9-115C79D1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04" y="1865558"/>
                <a:ext cx="1134413" cy="369332"/>
              </a:xfrm>
              <a:prstGeom prst="rect">
                <a:avLst/>
              </a:prstGeom>
              <a:blipFill>
                <a:blip r:embed="rId4"/>
                <a:stretch>
                  <a:fillRect t="-4918" b="-81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1B7302-18C3-7093-4A47-F62CA71451E0}"/>
                  </a:ext>
                </a:extLst>
              </p:cNvPr>
              <p:cNvSpPr txBox="1"/>
              <p:nvPr/>
            </p:nvSpPr>
            <p:spPr>
              <a:xfrm>
                <a:off x="9696400" y="1865558"/>
                <a:ext cx="1259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32−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1B7302-18C3-7093-4A47-F62CA7145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400" y="1865558"/>
                <a:ext cx="1259447" cy="369332"/>
              </a:xfrm>
              <a:prstGeom prst="rect">
                <a:avLst/>
              </a:prstGeom>
              <a:blipFill>
                <a:blip r:embed="rId5"/>
                <a:stretch>
                  <a:fillRect t="-4918" b="-819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387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0622648-DD97-F4EF-EBA7-6D5F0B2B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4" y="2048248"/>
            <a:ext cx="6156176" cy="46171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808964-83D2-6E51-818D-F49BB09C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best model using only these two genes 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14AF07-C66F-B1F9-94F0-4C97A4016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116697"/>
            <a:ext cx="5453349" cy="4617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7B000-9BE0-0F6D-C0BD-929155D7F3C7}"/>
              </a:ext>
            </a:extLst>
          </p:cNvPr>
          <p:cNvSpPr txBox="1"/>
          <p:nvPr/>
        </p:nvSpPr>
        <p:spPr>
          <a:xfrm>
            <a:off x="1631504" y="234888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4-L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A6DB2-CE76-23BD-6AB4-8A685AE50325}"/>
              </a:ext>
            </a:extLst>
          </p:cNvPr>
          <p:cNvSpPr txBox="1"/>
          <p:nvPr/>
        </p:nvSpPr>
        <p:spPr>
          <a:xfrm>
            <a:off x="2954729" y="23488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4-D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571D6-F533-72B0-A469-2F9A5C0C5703}"/>
              </a:ext>
            </a:extLst>
          </p:cNvPr>
          <p:cNvSpPr txBox="1"/>
          <p:nvPr/>
        </p:nvSpPr>
        <p:spPr>
          <a:xfrm>
            <a:off x="3791744" y="234888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21-D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904EB-FE4F-B990-1BD5-0AE57E69FFCF}"/>
              </a:ext>
            </a:extLst>
          </p:cNvPr>
          <p:cNvSpPr txBox="1"/>
          <p:nvPr/>
        </p:nvSpPr>
        <p:spPr>
          <a:xfrm>
            <a:off x="4844454" y="234888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32-D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F2287-931F-06CC-B8C6-C5D0A9432D04}"/>
              </a:ext>
            </a:extLst>
          </p:cNvPr>
          <p:cNvSpPr txBox="1"/>
          <p:nvPr/>
        </p:nvSpPr>
        <p:spPr>
          <a:xfrm>
            <a:off x="1487488" y="537321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21-HL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BF8BC-1BC1-9A1D-A791-3C95009C5C14}"/>
              </a:ext>
            </a:extLst>
          </p:cNvPr>
          <p:cNvSpPr txBox="1"/>
          <p:nvPr/>
        </p:nvSpPr>
        <p:spPr>
          <a:xfrm>
            <a:off x="3935760" y="580526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32-L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BE94C-CEE2-4C7A-EA2C-E6F668722487}"/>
              </a:ext>
            </a:extLst>
          </p:cNvPr>
          <p:cNvSpPr txBox="1"/>
          <p:nvPr/>
        </p:nvSpPr>
        <p:spPr>
          <a:xfrm>
            <a:off x="3455971" y="621356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21-LL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743C1-F9CC-C2CD-596B-5DDED6F0EB6B}"/>
              </a:ext>
            </a:extLst>
          </p:cNvPr>
          <p:cNvSpPr txBox="1"/>
          <p:nvPr/>
        </p:nvSpPr>
        <p:spPr>
          <a:xfrm>
            <a:off x="2994912" y="583010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21-L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3B0EC-F48A-15C0-41B4-1DB3A0AB76DA}"/>
              </a:ext>
            </a:extLst>
          </p:cNvPr>
          <p:cNvSpPr txBox="1"/>
          <p:nvPr/>
        </p:nvSpPr>
        <p:spPr>
          <a:xfrm>
            <a:off x="4993435" y="57749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21-D</a:t>
            </a:r>
            <a:endParaRPr lang="en-NL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2B32BD-12B3-62F9-4794-00A7E3AC6844}"/>
              </a:ext>
            </a:extLst>
          </p:cNvPr>
          <p:cNvCxnSpPr>
            <a:cxnSpLocks/>
          </p:cNvCxnSpPr>
          <p:nvPr/>
        </p:nvCxnSpPr>
        <p:spPr>
          <a:xfrm>
            <a:off x="4205287" y="5382829"/>
            <a:ext cx="882601" cy="494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323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043A94-2641-FDBE-5991-0E450C5A6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4E57F1-F040-0A82-BEE9-CDFE6A01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all genes: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93D42-BBBC-11F0-0A60-A2784909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66" y="2132856"/>
            <a:ext cx="7233617" cy="44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8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F11812-5683-3FAC-4455-68D253CA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effect of the number of leaves on the accuracy in the training data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A73DA-61FA-8D0C-74B9-AFB0F7B0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060848"/>
            <a:ext cx="7421986" cy="4580426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39AAD416-06EF-6ACD-1719-ECCF50601233}"/>
              </a:ext>
            </a:extLst>
          </p:cNvPr>
          <p:cNvSpPr/>
          <p:nvPr/>
        </p:nvSpPr>
        <p:spPr>
          <a:xfrm rot="3408871">
            <a:off x="9458820" y="2477314"/>
            <a:ext cx="35487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3082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9E7C1-15AC-90CA-49EE-21F661FEC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best decision tree?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DB2C3-D950-1A57-6466-42E1E54D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24" y="1980000"/>
            <a:ext cx="5790676" cy="4609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940DC-DC8B-C6F1-ADAA-3218B489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3" y="3191628"/>
            <a:ext cx="5470939" cy="2185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3A9A8C-1C28-C398-45A6-4680F976FB54}"/>
              </a:ext>
            </a:extLst>
          </p:cNvPr>
          <p:cNvSpPr txBox="1"/>
          <p:nvPr/>
        </p:nvSpPr>
        <p:spPr>
          <a:xfrm>
            <a:off x="497343" y="2744820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Confusion table using the test set: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BAB71A-2719-5640-C1A6-06C80A515252}"/>
                  </a:ext>
                </a:extLst>
              </p:cNvPr>
              <p:cNvSpPr txBox="1"/>
              <p:nvPr/>
            </p:nvSpPr>
            <p:spPr>
              <a:xfrm>
                <a:off x="1199456" y="5454893"/>
                <a:ext cx="4104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𝑚𝑢𝑙𝑡𝑖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=0.8649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BAB71A-2719-5640-C1A6-06C80A515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5454893"/>
                <a:ext cx="4104456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223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FC29A-E7AF-4E3C-1066-210001FF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will keep track of our model performance</a:t>
            </a:r>
            <a:endParaRPr lang="en-N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80375-9033-BE73-1C66-96C429193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63411"/>
              </p:ext>
            </p:extLst>
          </p:nvPr>
        </p:nvGraphicFramePr>
        <p:xfrm>
          <a:off x="839416" y="3420616"/>
          <a:ext cx="44240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020">
                  <a:extLst>
                    <a:ext uri="{9D8B030D-6E8A-4147-A177-3AD203B41FA5}">
                      <a16:colId xmlns:a16="http://schemas.microsoft.com/office/drawing/2014/main" val="771077934"/>
                    </a:ext>
                  </a:extLst>
                </a:gridCol>
                <a:gridCol w="2212020">
                  <a:extLst>
                    <a:ext uri="{9D8B030D-6E8A-4147-A177-3AD203B41FA5}">
                      <a16:colId xmlns:a16="http://schemas.microsoft.com/office/drawing/2014/main" val="1807105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Method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RMSE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9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Normal decision tree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6.51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9919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17F908-D077-E334-CBD4-2668FD43D9DD}"/>
              </a:ext>
            </a:extLst>
          </p:cNvPr>
          <p:cNvSpPr txBox="1"/>
          <p:nvPr/>
        </p:nvSpPr>
        <p:spPr>
          <a:xfrm>
            <a:off x="2391640" y="270892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CpG dataset</a:t>
            </a:r>
            <a:endParaRPr lang="en-NL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904EA19-543C-8551-B687-E98BFD766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01270"/>
              </p:ext>
            </p:extLst>
          </p:nvPr>
        </p:nvGraphicFramePr>
        <p:xfrm>
          <a:off x="6089576" y="3420616"/>
          <a:ext cx="44240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020">
                  <a:extLst>
                    <a:ext uri="{9D8B030D-6E8A-4147-A177-3AD203B41FA5}">
                      <a16:colId xmlns:a16="http://schemas.microsoft.com/office/drawing/2014/main" val="771077934"/>
                    </a:ext>
                  </a:extLst>
                </a:gridCol>
                <a:gridCol w="2212020">
                  <a:extLst>
                    <a:ext uri="{9D8B030D-6E8A-4147-A177-3AD203B41FA5}">
                      <a16:colId xmlns:a16="http://schemas.microsoft.com/office/drawing/2014/main" val="1807105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Method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Multi-class accuracy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9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Normal decision tree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0.8649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9919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91D04B-0058-D8F7-9F8A-144266E36A85}"/>
              </a:ext>
            </a:extLst>
          </p:cNvPr>
          <p:cNvSpPr txBox="1"/>
          <p:nvPr/>
        </p:nvSpPr>
        <p:spPr>
          <a:xfrm>
            <a:off x="7086533" y="270892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Caldana</a:t>
            </a:r>
            <a:r>
              <a:rPr lang="en-GB" dirty="0"/>
              <a:t> expression dataset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5909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CF9F32-448E-52A9-0E40-4F68E14A5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Pros:</a:t>
            </a:r>
          </a:p>
          <a:p>
            <a:pPr marL="725488" lvl="1" indent="-457200"/>
            <a:r>
              <a:rPr lang="en-GB" dirty="0"/>
              <a:t>Simple to understand and interpret</a:t>
            </a:r>
          </a:p>
          <a:p>
            <a:pPr marL="725488" lvl="1" indent="-457200"/>
            <a:r>
              <a:rPr lang="en-GB" dirty="0"/>
              <a:t>Can handle both numerical and class data</a:t>
            </a:r>
          </a:p>
          <a:p>
            <a:pPr marL="725488" lvl="1" indent="-457200"/>
            <a:r>
              <a:rPr lang="en-GB" dirty="0"/>
              <a:t>They require little data preparation</a:t>
            </a:r>
          </a:p>
          <a:p>
            <a:pPr marL="725488" lvl="1" indent="-457200"/>
            <a:endParaRPr lang="en-GB" dirty="0"/>
          </a:p>
          <a:p>
            <a:pPr marL="725488" lvl="1" indent="-457200"/>
            <a:endParaRPr lang="en-GB" dirty="0"/>
          </a:p>
          <a:p>
            <a:pPr marL="725488" lvl="1" indent="-457200"/>
            <a:endParaRPr lang="en-GB" dirty="0"/>
          </a:p>
          <a:p>
            <a:pPr marL="725488" lvl="1" indent="-457200"/>
            <a:endParaRPr lang="en-GB" dirty="0"/>
          </a:p>
          <a:p>
            <a:pPr marL="725488" lvl="1" indent="-457200"/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Cons:</a:t>
            </a:r>
          </a:p>
          <a:p>
            <a:pPr marL="725488" lvl="1" indent="-457200"/>
            <a:r>
              <a:rPr lang="en-GB" dirty="0"/>
              <a:t>Trees can be unstable</a:t>
            </a:r>
          </a:p>
          <a:p>
            <a:pPr marL="725488" lvl="1" indent="-457200"/>
            <a:r>
              <a:rPr lang="en-GB" dirty="0"/>
              <a:t>Learning is greedy</a:t>
            </a:r>
          </a:p>
          <a:p>
            <a:pPr marL="725488" lvl="1" indent="-457200"/>
            <a:r>
              <a:rPr lang="en-GB" dirty="0"/>
              <a:t>Prone to overfitting</a:t>
            </a:r>
          </a:p>
          <a:p>
            <a:pPr marL="725488" lvl="1" indent="-457200"/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CB99B5-CE8C-B102-1167-6D879504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Pros and cons of decision trees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9295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Wooclap - Make learning awesome">
                <a:extLst>
                  <a:ext uri="{FF2B5EF4-FFF2-40B4-BE49-F238E27FC236}">
                    <a16:creationId xmlns:a16="http://schemas.microsoft.com/office/drawing/2014/main" id="{9DEB0C70-3BD4-1F73-BF40-24931046E7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09750" y="1047749"/>
              <a:ext cx="8572500" cy="4762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Wooclap - Make learning awesome">
                <a:extLst>
                  <a:ext uri="{FF2B5EF4-FFF2-40B4-BE49-F238E27FC236}">
                    <a16:creationId xmlns:a16="http://schemas.microsoft.com/office/drawing/2014/main" id="{9DEB0C70-3BD4-1F73-BF40-24931046E7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9750" y="1047749"/>
                <a:ext cx="8572500" cy="476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6183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1FCAB7-429E-5D32-87C2-2E49A984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Machine learning in a nutshell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Decision trees</a:t>
            </a:r>
          </a:p>
          <a:p>
            <a:pPr marL="725488" lvl="1" indent="-457200"/>
            <a:r>
              <a:rPr lang="en-GB" dirty="0"/>
              <a:t>Regression</a:t>
            </a:r>
          </a:p>
          <a:p>
            <a:pPr marL="725488" lvl="1" indent="-457200"/>
            <a:r>
              <a:rPr lang="en-GB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</a:rPr>
              <a:t>Aggregation methods: bagging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Random Forests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A9A5A-754A-C5AD-11B3-8B11D076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NL" dirty="0"/>
          </a:p>
        </p:txBody>
      </p:sp>
      <p:pic>
        <p:nvPicPr>
          <p:cNvPr id="4" name="Picture 3" descr="A tree in a grassy field&#10;&#10;Description automatically generated">
            <a:extLst>
              <a:ext uri="{FF2B5EF4-FFF2-40B4-BE49-F238E27FC236}">
                <a16:creationId xmlns:a16="http://schemas.microsoft.com/office/drawing/2014/main" id="{3A270855-630A-0CBA-5006-2A9E110E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5771179" y="1558312"/>
            <a:ext cx="639564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68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370EAD-AB89-7241-D5B3-73AD9ACEE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5390376" cy="46170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Sometimes you may want to model your data in various ways simultaneously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Each of your models can focus on a different aspect of the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can combine different models using </a:t>
            </a:r>
            <a:r>
              <a:rPr lang="en-GB" b="1" dirty="0"/>
              <a:t>aggregation</a:t>
            </a:r>
            <a:endParaRPr lang="en-NL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444AE-F03B-2F8F-D84F-68C7004A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aggregation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41D921-A048-4BA5-BDA1-4CC2220A20F1}"/>
              </a:ext>
            </a:extLst>
          </p:cNvPr>
          <p:cNvSpPr/>
          <p:nvPr/>
        </p:nvSpPr>
        <p:spPr>
          <a:xfrm>
            <a:off x="5807968" y="3356992"/>
            <a:ext cx="122413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FE810-0DD6-90B9-6A8A-3519B75461AF}"/>
              </a:ext>
            </a:extLst>
          </p:cNvPr>
          <p:cNvSpPr/>
          <p:nvPr/>
        </p:nvSpPr>
        <p:spPr>
          <a:xfrm>
            <a:off x="7608168" y="1829216"/>
            <a:ext cx="1512168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1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716A96-96A7-1D28-0280-DA013F71603B}"/>
              </a:ext>
            </a:extLst>
          </p:cNvPr>
          <p:cNvSpPr/>
          <p:nvPr/>
        </p:nvSpPr>
        <p:spPr>
          <a:xfrm>
            <a:off x="7608168" y="2838851"/>
            <a:ext cx="1512168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2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0050E6-E189-4A0B-7E5D-597ED0E29A40}"/>
              </a:ext>
            </a:extLst>
          </p:cNvPr>
          <p:cNvSpPr/>
          <p:nvPr/>
        </p:nvSpPr>
        <p:spPr>
          <a:xfrm>
            <a:off x="7611266" y="3998293"/>
            <a:ext cx="1512168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3</a:t>
            </a:r>
            <a:endParaRPr lang="en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2F855-F6E3-1C6B-EB08-8E52327EE149}"/>
              </a:ext>
            </a:extLst>
          </p:cNvPr>
          <p:cNvSpPr/>
          <p:nvPr/>
        </p:nvSpPr>
        <p:spPr>
          <a:xfrm>
            <a:off x="7608168" y="5152621"/>
            <a:ext cx="1512168" cy="6278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4</a:t>
            </a:r>
            <a:endParaRPr lang="en-NL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6D085B-368D-AFFB-7E7A-049ABDF5AD1C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032104" y="2153252"/>
            <a:ext cx="576064" cy="15277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C890F84-D83E-E02F-749E-F3F1CD857D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032104" y="3162887"/>
            <a:ext cx="576064" cy="5181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E934B8-14D7-6FAD-A611-54D40373DD9D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032104" y="3681028"/>
            <a:ext cx="579162" cy="641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5E55960-965D-8AD7-6839-698E9C831BA1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032104" y="3681028"/>
            <a:ext cx="576064" cy="1785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1A151D5-BA3F-3DEE-3E2F-01958CEF3B48}"/>
                  </a:ext>
                </a:extLst>
              </p:cNvPr>
              <p:cNvSpPr/>
              <p:nvPr/>
            </p:nvSpPr>
            <p:spPr>
              <a:xfrm>
                <a:off x="9346363" y="1829216"/>
                <a:ext cx="278029" cy="64807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1A151D5-BA3F-3DEE-3E2F-01958CEF3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63" y="1829216"/>
                <a:ext cx="278029" cy="648072"/>
              </a:xfrm>
              <a:prstGeom prst="rect">
                <a:avLst/>
              </a:prstGeom>
              <a:blipFill>
                <a:blip r:embed="rId2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1C2D992-92D4-CC31-6251-D45BCFF15F1B}"/>
                  </a:ext>
                </a:extLst>
              </p:cNvPr>
              <p:cNvSpPr/>
              <p:nvPr/>
            </p:nvSpPr>
            <p:spPr>
              <a:xfrm>
                <a:off x="9342157" y="2860615"/>
                <a:ext cx="278029" cy="64807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1C2D992-92D4-CC31-6251-D45BCFF15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57" y="2860615"/>
                <a:ext cx="278029" cy="648072"/>
              </a:xfrm>
              <a:prstGeom prst="rect">
                <a:avLst/>
              </a:prstGeom>
              <a:blipFill>
                <a:blip r:embed="rId3"/>
                <a:stretch>
                  <a:fillRect l="-127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BAEBBD-3942-8C38-CC94-56F37E9B0382}"/>
                  </a:ext>
                </a:extLst>
              </p:cNvPr>
              <p:cNvSpPr/>
              <p:nvPr/>
            </p:nvSpPr>
            <p:spPr>
              <a:xfrm>
                <a:off x="9342154" y="4005064"/>
                <a:ext cx="278029" cy="64807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BAEBBD-3942-8C38-CC94-56F37E9B0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54" y="4005064"/>
                <a:ext cx="278029" cy="648072"/>
              </a:xfrm>
              <a:prstGeom prst="rect">
                <a:avLst/>
              </a:prstGeom>
              <a:blipFill>
                <a:blip r:embed="rId4"/>
                <a:stretch>
                  <a:fillRect l="-127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961D9F-E42E-0302-0E0E-8ADBF6947B55}"/>
                  </a:ext>
                </a:extLst>
              </p:cNvPr>
              <p:cNvSpPr/>
              <p:nvPr/>
            </p:nvSpPr>
            <p:spPr>
              <a:xfrm>
                <a:off x="9342155" y="5152621"/>
                <a:ext cx="278029" cy="64807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L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961D9F-E42E-0302-0E0E-8ADBF6947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155" y="5152621"/>
                <a:ext cx="278029" cy="648072"/>
              </a:xfrm>
              <a:prstGeom prst="rect">
                <a:avLst/>
              </a:prstGeom>
              <a:blipFill>
                <a:blip r:embed="rId5"/>
                <a:stretch>
                  <a:fillRect l="-127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8CE742C-C286-5050-3C31-49BAF0A7550F}"/>
              </a:ext>
            </a:extLst>
          </p:cNvPr>
          <p:cNvSpPr/>
          <p:nvPr/>
        </p:nvSpPr>
        <p:spPr>
          <a:xfrm>
            <a:off x="10344472" y="3359872"/>
            <a:ext cx="122413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Integrate responses</a:t>
            </a:r>
            <a:endParaRPr lang="en-NL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DB50B25-DAED-8257-8EA1-5C0B3AAA8C3B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9624392" y="2153252"/>
            <a:ext cx="720080" cy="15306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C2E4FF7-40A1-CBDE-EA91-727B8AA16F99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9620186" y="3184651"/>
            <a:ext cx="724286" cy="4992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A122173-B3AD-7198-CFDE-0E7962217910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 flipV="1">
            <a:off x="9620183" y="3683908"/>
            <a:ext cx="724289" cy="645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482A4E1-C6FA-1F0A-6677-A0B841869205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9620184" y="3683908"/>
            <a:ext cx="724288" cy="17927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7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54430D-CCD8-0946-918E-724630AC5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0" y="1980000"/>
            <a:ext cx="4598288" cy="461703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Split data into parts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Give each mini tree a part</a:t>
            </a:r>
          </a:p>
          <a:p>
            <a:pPr marL="725488" lvl="1" indent="-457200"/>
            <a:r>
              <a:rPr lang="en-GB" dirty="0"/>
              <a:t>Every tree sees only some samples</a:t>
            </a:r>
          </a:p>
          <a:p>
            <a:pPr marL="725488" lvl="1" indent="-457200"/>
            <a:r>
              <a:rPr lang="en-GB" dirty="0"/>
              <a:t>Every tree sees all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Majority voting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242D45-DD76-E483-B03A-F59CA4E1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Bagging</a:t>
            </a:r>
            <a:endParaRPr lang="en-NL" dirty="0"/>
          </a:p>
        </p:txBody>
      </p:sp>
      <p:pic>
        <p:nvPicPr>
          <p:cNvPr id="4" name="Picture 3" descr="A tree in a grassy field&#10;&#10;Description automatically generated">
            <a:extLst>
              <a:ext uri="{FF2B5EF4-FFF2-40B4-BE49-F238E27FC236}">
                <a16:creationId xmlns:a16="http://schemas.microsoft.com/office/drawing/2014/main" id="{9A0ADDBD-3BF4-4C7A-A5D0-693C5E881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5267908" y="3269588"/>
            <a:ext cx="1656184" cy="2176462"/>
          </a:xfrm>
          <a:prstGeom prst="rect">
            <a:avLst/>
          </a:prstGeom>
        </p:spPr>
      </p:pic>
      <p:pic>
        <p:nvPicPr>
          <p:cNvPr id="6" name="Picture 5" descr="A tree in a grassy field&#10;&#10;Description automatically generated">
            <a:extLst>
              <a:ext uri="{FF2B5EF4-FFF2-40B4-BE49-F238E27FC236}">
                <a16:creationId xmlns:a16="http://schemas.microsoft.com/office/drawing/2014/main" id="{96A43715-8799-C74D-F8FE-923F81456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6954569" y="3280118"/>
            <a:ext cx="1656184" cy="2176462"/>
          </a:xfrm>
          <a:prstGeom prst="rect">
            <a:avLst/>
          </a:prstGeom>
        </p:spPr>
      </p:pic>
      <p:pic>
        <p:nvPicPr>
          <p:cNvPr id="7" name="Picture 6" descr="A tree in a grassy field&#10;&#10;Description automatically generated">
            <a:extLst>
              <a:ext uri="{FF2B5EF4-FFF2-40B4-BE49-F238E27FC236}">
                <a16:creationId xmlns:a16="http://schemas.microsoft.com/office/drawing/2014/main" id="{33362E85-A270-AB7E-D0D9-FFB6CAF58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8631182" y="3290648"/>
            <a:ext cx="1656184" cy="2176462"/>
          </a:xfrm>
          <a:prstGeom prst="rect">
            <a:avLst/>
          </a:prstGeom>
        </p:spPr>
      </p:pic>
      <p:pic>
        <p:nvPicPr>
          <p:cNvPr id="8" name="Picture 7" descr="A tree in a grassy field&#10;&#10;Description automatically generated">
            <a:extLst>
              <a:ext uri="{FF2B5EF4-FFF2-40B4-BE49-F238E27FC236}">
                <a16:creationId xmlns:a16="http://schemas.microsoft.com/office/drawing/2014/main" id="{33A76008-921B-48F9-FDD7-642D71DAC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10307794" y="3269588"/>
            <a:ext cx="1656184" cy="2176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309383-026D-22F6-5FF5-4E7931297424}"/>
              </a:ext>
            </a:extLst>
          </p:cNvPr>
          <p:cNvSpPr txBox="1"/>
          <p:nvPr/>
        </p:nvSpPr>
        <p:spPr>
          <a:xfrm>
            <a:off x="7623944" y="2097172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Caldana</a:t>
            </a:r>
            <a:r>
              <a:rPr lang="en-GB" dirty="0"/>
              <a:t> condition?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7B902-F616-40AA-A15C-9ED8CAAD8FC5}"/>
              </a:ext>
            </a:extLst>
          </p:cNvPr>
          <p:cNvSpPr txBox="1"/>
          <p:nvPr/>
        </p:nvSpPr>
        <p:spPr>
          <a:xfrm>
            <a:off x="5894203" y="272037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21-L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47554-804F-B6B3-8E81-7F69351C23B1}"/>
              </a:ext>
            </a:extLst>
          </p:cNvPr>
          <p:cNvSpPr txBox="1"/>
          <p:nvPr/>
        </p:nvSpPr>
        <p:spPr>
          <a:xfrm>
            <a:off x="7514383" y="271203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21-L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4CC78D-CDAC-E183-5033-0BF571A8BE5C}"/>
              </a:ext>
            </a:extLst>
          </p:cNvPr>
          <p:cNvSpPr txBox="1"/>
          <p:nvPr/>
        </p:nvSpPr>
        <p:spPr>
          <a:xfrm>
            <a:off x="9151332" y="272037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32-L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2A0106-7472-AF74-E033-C293F2D22CC7}"/>
              </a:ext>
            </a:extLst>
          </p:cNvPr>
          <p:cNvSpPr txBox="1"/>
          <p:nvPr/>
        </p:nvSpPr>
        <p:spPr>
          <a:xfrm>
            <a:off x="10876840" y="271203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4-L</a:t>
            </a:r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607ACD-EA36-A617-8F10-7A19FA498E8A}"/>
              </a:ext>
            </a:extLst>
          </p:cNvPr>
          <p:cNvSpPr txBox="1"/>
          <p:nvPr/>
        </p:nvSpPr>
        <p:spPr>
          <a:xfrm>
            <a:off x="7537972" y="564562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Majority vote: 21-L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82687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8782E-D9E6-4797-C0C6-FBA6970A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Bagging procedure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A5F08D-E16C-84F2-31AD-D07294A1B883}"/>
              </a:ext>
            </a:extLst>
          </p:cNvPr>
          <p:cNvSpPr/>
          <p:nvPr/>
        </p:nvSpPr>
        <p:spPr>
          <a:xfrm>
            <a:off x="4583835" y="3140968"/>
            <a:ext cx="2520277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X</a:t>
            </a:r>
            <a:endParaRPr lang="en-NL" sz="4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59338E-6166-C19D-A775-8D9697AF6871}"/>
              </a:ext>
            </a:extLst>
          </p:cNvPr>
          <p:cNvSpPr/>
          <p:nvPr/>
        </p:nvSpPr>
        <p:spPr>
          <a:xfrm>
            <a:off x="4583832" y="3140968"/>
            <a:ext cx="252027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0A422-3368-7B71-92C0-850AA9FDDF45}"/>
              </a:ext>
            </a:extLst>
          </p:cNvPr>
          <p:cNvSpPr/>
          <p:nvPr/>
        </p:nvSpPr>
        <p:spPr>
          <a:xfrm>
            <a:off x="4583832" y="3717032"/>
            <a:ext cx="252027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1598F-9E2F-C131-8D3C-9C25E07BD727}"/>
              </a:ext>
            </a:extLst>
          </p:cNvPr>
          <p:cNvSpPr/>
          <p:nvPr/>
        </p:nvSpPr>
        <p:spPr>
          <a:xfrm>
            <a:off x="4583832" y="4293096"/>
            <a:ext cx="2520277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4133F5-DC92-7F35-1613-EC43C417393B}"/>
              </a:ext>
            </a:extLst>
          </p:cNvPr>
          <p:cNvSpPr/>
          <p:nvPr/>
        </p:nvSpPr>
        <p:spPr>
          <a:xfrm>
            <a:off x="4583832" y="4941168"/>
            <a:ext cx="2520277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E30642-A0EB-F7A2-C322-933B09C5DFB1}"/>
              </a:ext>
            </a:extLst>
          </p:cNvPr>
          <p:cNvSpPr/>
          <p:nvPr/>
        </p:nvSpPr>
        <p:spPr>
          <a:xfrm>
            <a:off x="4583832" y="3140968"/>
            <a:ext cx="2520277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4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C13482-082D-642F-A7DC-E4FCAEC594DA}"/>
              </a:ext>
            </a:extLst>
          </p:cNvPr>
          <p:cNvCxnSpPr>
            <a:cxnSpLocks/>
          </p:cNvCxnSpPr>
          <p:nvPr/>
        </p:nvCxnSpPr>
        <p:spPr>
          <a:xfrm flipH="1">
            <a:off x="4583832" y="3717032"/>
            <a:ext cx="25202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5D5D50-C349-BC66-3787-827EE3050D41}"/>
              </a:ext>
            </a:extLst>
          </p:cNvPr>
          <p:cNvCxnSpPr>
            <a:cxnSpLocks/>
          </p:cNvCxnSpPr>
          <p:nvPr/>
        </p:nvCxnSpPr>
        <p:spPr>
          <a:xfrm flipH="1">
            <a:off x="4583832" y="4293096"/>
            <a:ext cx="25202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3B30AC-A4C7-1B1C-953E-E767CF08FCD7}"/>
              </a:ext>
            </a:extLst>
          </p:cNvPr>
          <p:cNvCxnSpPr>
            <a:cxnSpLocks/>
          </p:cNvCxnSpPr>
          <p:nvPr/>
        </p:nvCxnSpPr>
        <p:spPr>
          <a:xfrm flipH="1">
            <a:off x="4583832" y="4941168"/>
            <a:ext cx="25202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tree in a grassy field&#10;&#10;Description automatically generated">
            <a:extLst>
              <a:ext uri="{FF2B5EF4-FFF2-40B4-BE49-F238E27FC236}">
                <a16:creationId xmlns:a16="http://schemas.microsoft.com/office/drawing/2014/main" id="{33A69645-7C08-4300-8EA2-372B9542A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635330" y="4102832"/>
            <a:ext cx="1656184" cy="2176462"/>
          </a:xfrm>
          <a:prstGeom prst="rect">
            <a:avLst/>
          </a:prstGeom>
        </p:spPr>
      </p:pic>
      <p:pic>
        <p:nvPicPr>
          <p:cNvPr id="38" name="Picture 37" descr="A tree in a grassy field&#10;&#10;Description automatically generated">
            <a:extLst>
              <a:ext uri="{FF2B5EF4-FFF2-40B4-BE49-F238E27FC236}">
                <a16:creationId xmlns:a16="http://schemas.microsoft.com/office/drawing/2014/main" id="{F24E0630-E08F-78C3-B152-1910B5500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3527586" y="4102833"/>
            <a:ext cx="1656184" cy="2176462"/>
          </a:xfrm>
          <a:prstGeom prst="rect">
            <a:avLst/>
          </a:prstGeom>
        </p:spPr>
      </p:pic>
      <p:pic>
        <p:nvPicPr>
          <p:cNvPr id="39" name="Picture 38" descr="A tree in a grassy field&#10;&#10;Description automatically generated">
            <a:extLst>
              <a:ext uri="{FF2B5EF4-FFF2-40B4-BE49-F238E27FC236}">
                <a16:creationId xmlns:a16="http://schemas.microsoft.com/office/drawing/2014/main" id="{A98AC7B7-1968-5607-731D-417B3CE5C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6672061" y="4102832"/>
            <a:ext cx="1656184" cy="2176462"/>
          </a:xfrm>
          <a:prstGeom prst="rect">
            <a:avLst/>
          </a:prstGeom>
        </p:spPr>
      </p:pic>
      <p:pic>
        <p:nvPicPr>
          <p:cNvPr id="40" name="Picture 39" descr="A tree in a grassy field&#10;&#10;Description automatically generated">
            <a:extLst>
              <a:ext uri="{FF2B5EF4-FFF2-40B4-BE49-F238E27FC236}">
                <a16:creationId xmlns:a16="http://schemas.microsoft.com/office/drawing/2014/main" id="{2488D2AA-1B61-38E0-15CA-07F77567A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9576255" y="4077072"/>
            <a:ext cx="1656184" cy="2176462"/>
          </a:xfrm>
          <a:prstGeom prst="rect">
            <a:avLst/>
          </a:prstGeo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32591C9F-016F-02DF-617D-2B45B1CE46AB}"/>
              </a:ext>
            </a:extLst>
          </p:cNvPr>
          <p:cNvSpPr/>
          <p:nvPr/>
        </p:nvSpPr>
        <p:spPr>
          <a:xfrm>
            <a:off x="1181454" y="2996952"/>
            <a:ext cx="540060" cy="766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740723F3-1300-7332-8D47-94E7BC385777}"/>
              </a:ext>
            </a:extLst>
          </p:cNvPr>
          <p:cNvSpPr/>
          <p:nvPr/>
        </p:nvSpPr>
        <p:spPr>
          <a:xfrm>
            <a:off x="4139651" y="2996952"/>
            <a:ext cx="540060" cy="766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39164473-89D4-82FB-AFCD-6AEF15F30EF4}"/>
              </a:ext>
            </a:extLst>
          </p:cNvPr>
          <p:cNvSpPr/>
          <p:nvPr/>
        </p:nvSpPr>
        <p:spPr>
          <a:xfrm>
            <a:off x="7271999" y="2996952"/>
            <a:ext cx="540060" cy="766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63D57A1-37D5-C76C-2105-5E86AA4C8BE2}"/>
              </a:ext>
            </a:extLst>
          </p:cNvPr>
          <p:cNvSpPr/>
          <p:nvPr/>
        </p:nvSpPr>
        <p:spPr>
          <a:xfrm>
            <a:off x="10134317" y="2996952"/>
            <a:ext cx="540060" cy="766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333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375 -0.178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0" y="-893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-0.12696 -0.2622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-1312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532 L 0.1388 -0.3412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73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532 L 0.37513 -0.4358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2152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9" grpId="0" animBg="1"/>
      <p:bldP spid="29" grpId="1" animBg="1"/>
      <p:bldP spid="41" grpId="0" animBg="1"/>
      <p:bldP spid="43" grpId="0" animBg="1"/>
      <p:bldP spid="44" grpId="0" animBg="1"/>
      <p:bldP spid="4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A24946-434D-7302-2C8E-7ED3EBBE0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4022224" cy="46170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Bagging makes the prediction more reliable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Bagging reduces the greediness of the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Bagging makes the model less prone to overfit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FDB1D8-3381-B609-34AA-2086BFB9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aggregating many trees helps model performance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8D996-FF4B-EA7E-6EB9-9FFF97F68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2512655"/>
            <a:ext cx="6964341" cy="27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60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58782E-D9E6-4797-C0C6-FBA6970A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620688"/>
            <a:ext cx="11159196" cy="936103"/>
          </a:xfrm>
        </p:spPr>
        <p:txBody>
          <a:bodyPr/>
          <a:lstStyle/>
          <a:p>
            <a:r>
              <a:rPr lang="en-GB" dirty="0"/>
              <a:t>A handy thing about bagging: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A4878-2C73-8C84-6038-40F3B9BF4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0" y="1700808"/>
            <a:ext cx="11420475" cy="4429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A18F1C-BABF-3D6B-F34F-AB3752A8C147}"/>
              </a:ext>
            </a:extLst>
          </p:cNvPr>
          <p:cNvSpPr/>
          <p:nvPr/>
        </p:nvSpPr>
        <p:spPr>
          <a:xfrm>
            <a:off x="3215680" y="2564904"/>
            <a:ext cx="8563755" cy="3565029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EA65DD-726B-B5FB-37DF-C835931AB412}"/>
              </a:ext>
            </a:extLst>
          </p:cNvPr>
          <p:cNvSpPr/>
          <p:nvPr/>
        </p:nvSpPr>
        <p:spPr>
          <a:xfrm>
            <a:off x="3215680" y="1628801"/>
            <a:ext cx="8712968" cy="9361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7E84E-13F3-F15D-377D-AE123A0E54C4}"/>
              </a:ext>
            </a:extLst>
          </p:cNvPr>
          <p:cNvSpPr txBox="1"/>
          <p:nvPr/>
        </p:nvSpPr>
        <p:spPr>
          <a:xfrm>
            <a:off x="6678262" y="113113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Out-of-bag</a:t>
            </a:r>
            <a:endParaRPr lang="en-NL" sz="2400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71474A-FD78-2F2C-37CA-6456305B847E}"/>
              </a:ext>
            </a:extLst>
          </p:cNvPr>
          <p:cNvSpPr/>
          <p:nvPr/>
        </p:nvSpPr>
        <p:spPr>
          <a:xfrm>
            <a:off x="3215679" y="2708921"/>
            <a:ext cx="8563755" cy="343669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A756FD9-98AD-D721-AA9E-36D27D0AEF03}"/>
              </a:ext>
            </a:extLst>
          </p:cNvPr>
          <p:cNvCxnSpPr>
            <a:endCxn id="7" idx="2"/>
          </p:cNvCxnSpPr>
          <p:nvPr/>
        </p:nvCxnSpPr>
        <p:spPr>
          <a:xfrm flipV="1">
            <a:off x="2711624" y="2564904"/>
            <a:ext cx="4860540" cy="2448272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C196FF-E30A-9012-5D26-A30D78155EA3}"/>
              </a:ext>
            </a:extLst>
          </p:cNvPr>
          <p:cNvSpPr txBox="1"/>
          <p:nvPr/>
        </p:nvSpPr>
        <p:spPr>
          <a:xfrm>
            <a:off x="2467444" y="5044533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 can evaluate your model using out-of-bag samples!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372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7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51F9DB-BA0D-82F5-4CFC-3F2B60531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5750416" cy="46170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Number of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regular DL hyperparameters:</a:t>
            </a:r>
          </a:p>
          <a:p>
            <a:pPr marL="725488" lvl="1" indent="-457200"/>
            <a:r>
              <a:rPr lang="en-GB" dirty="0"/>
              <a:t>Number of leaf nodes</a:t>
            </a:r>
          </a:p>
          <a:p>
            <a:pPr marL="725488" lvl="1" indent="-457200"/>
            <a:r>
              <a:rPr lang="en-GB" dirty="0"/>
              <a:t>Tree depth</a:t>
            </a:r>
          </a:p>
          <a:p>
            <a:pPr marL="725488" lvl="1" indent="-457200"/>
            <a:r>
              <a:rPr lang="en-GB" dirty="0"/>
              <a:t>Minimum improvement in a split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CA9BD0-303C-D78B-8D53-A8EF17E9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Bagging hyperparameters</a:t>
            </a:r>
            <a:endParaRPr lang="en-NL" dirty="0"/>
          </a:p>
        </p:txBody>
      </p:sp>
      <p:pic>
        <p:nvPicPr>
          <p:cNvPr id="4" name="Picture 3" descr="A tree in a grassy field&#10;&#10;Description automatically generated">
            <a:extLst>
              <a:ext uri="{FF2B5EF4-FFF2-40B4-BE49-F238E27FC236}">
                <a16:creationId xmlns:a16="http://schemas.microsoft.com/office/drawing/2014/main" id="{0DD91582-7735-3630-503C-7B181191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6706928" y="2492896"/>
            <a:ext cx="1656184" cy="2176462"/>
          </a:xfrm>
          <a:prstGeom prst="rect">
            <a:avLst/>
          </a:prstGeom>
        </p:spPr>
      </p:pic>
      <p:pic>
        <p:nvPicPr>
          <p:cNvPr id="5" name="Picture 4" descr="A tree in a grassy field&#10;&#10;Description automatically generated">
            <a:extLst>
              <a:ext uri="{FF2B5EF4-FFF2-40B4-BE49-F238E27FC236}">
                <a16:creationId xmlns:a16="http://schemas.microsoft.com/office/drawing/2014/main" id="{98235255-7243-46D8-B374-4E2BE5F89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8393589" y="2503426"/>
            <a:ext cx="1656184" cy="2176462"/>
          </a:xfrm>
          <a:prstGeom prst="rect">
            <a:avLst/>
          </a:prstGeom>
        </p:spPr>
      </p:pic>
      <p:pic>
        <p:nvPicPr>
          <p:cNvPr id="6" name="Picture 5" descr="A tree in a grassy field&#10;&#10;Description automatically generated">
            <a:extLst>
              <a:ext uri="{FF2B5EF4-FFF2-40B4-BE49-F238E27FC236}">
                <a16:creationId xmlns:a16="http://schemas.microsoft.com/office/drawing/2014/main" id="{4245E559-00F0-703A-D2FC-417F8750E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10070202" y="2513956"/>
            <a:ext cx="1656184" cy="217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09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2CB7F6-4390-AAED-8445-AE3D2FD71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82554"/>
            <a:ext cx="6014283" cy="3092891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Add-in 8" title="Wooclap - Make learning awesome">
                <a:extLst>
                  <a:ext uri="{FF2B5EF4-FFF2-40B4-BE49-F238E27FC236}">
                    <a16:creationId xmlns:a16="http://schemas.microsoft.com/office/drawing/2014/main" id="{55B235AD-5376-B455-180E-4A2047C99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142641"/>
                  </p:ext>
                </p:extLst>
              </p:nvPr>
            </p:nvGraphicFramePr>
            <p:xfrm>
              <a:off x="405681" y="1047750"/>
              <a:ext cx="5358681" cy="4762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9" name="Add-in 8" title="Wooclap - Make learning awesome">
                <a:extLst>
                  <a:ext uri="{FF2B5EF4-FFF2-40B4-BE49-F238E27FC236}">
                    <a16:creationId xmlns:a16="http://schemas.microsoft.com/office/drawing/2014/main" id="{55B235AD-5376-B455-180E-4A2047C997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681" y="1047750"/>
                <a:ext cx="5358681" cy="476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912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23B8B4-BD28-8A83-9808-6CEA5BB1D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5318367" cy="46170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Model performance (RMSE or Multi-class accuracy):</a:t>
            </a:r>
          </a:p>
          <a:p>
            <a:pPr marL="725488" lvl="1" indent="-457200"/>
            <a:r>
              <a:rPr lang="en-GB" dirty="0"/>
              <a:t>Using train set data</a:t>
            </a:r>
          </a:p>
          <a:p>
            <a:pPr marL="725488" lvl="1" indent="-457200"/>
            <a:r>
              <a:rPr lang="en-GB" dirty="0"/>
              <a:t>Using out-of-bag data</a:t>
            </a:r>
          </a:p>
          <a:p>
            <a:pPr marL="725488" lvl="1" indent="-457200"/>
            <a:r>
              <a:rPr lang="en-GB" dirty="0"/>
              <a:t>Using test set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Feature importance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6A4B40-C03E-79AF-9FB3-CE354849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Bagging evaluation options</a:t>
            </a:r>
            <a:endParaRPr lang="en-NL" dirty="0"/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3D1312-3F08-7469-E02D-3A4D7CE559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67" y="2372867"/>
            <a:ext cx="6128995" cy="26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07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E8DC63-C770-C1FE-3B05-1351F052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548680"/>
            <a:ext cx="11159196" cy="936103"/>
          </a:xfrm>
        </p:spPr>
        <p:txBody>
          <a:bodyPr/>
          <a:lstStyle/>
          <a:p>
            <a:r>
              <a:rPr lang="en-GB" dirty="0"/>
              <a:t>Bagged classification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EC0491-86AB-AC66-D556-E27EB497B1A1}"/>
              </a:ext>
            </a:extLst>
          </p:cNvPr>
          <p:cNvSpPr txBox="1"/>
          <p:nvPr/>
        </p:nvSpPr>
        <p:spPr>
          <a:xfrm>
            <a:off x="248832" y="1645756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Out-of-bag confusion matrix: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10DE9-85C5-9DD0-9E62-59C0A7A3DC0A}"/>
              </a:ext>
            </a:extLst>
          </p:cNvPr>
          <p:cNvSpPr txBox="1"/>
          <p:nvPr/>
        </p:nvSpPr>
        <p:spPr>
          <a:xfrm>
            <a:off x="47328" y="3501008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Multi-class accuracy based on out-of-bag samples: 0.944 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C7299-C0B8-BD64-99F8-B66FCD6BC03B}"/>
              </a:ext>
            </a:extLst>
          </p:cNvPr>
          <p:cNvSpPr txBox="1"/>
          <p:nvPr/>
        </p:nvSpPr>
        <p:spPr>
          <a:xfrm>
            <a:off x="614791" y="6093296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Multi-class accuracy based on test data: 0.892 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5AECD-945A-F20E-B01C-1A238AEE5E70}"/>
              </a:ext>
            </a:extLst>
          </p:cNvPr>
          <p:cNvSpPr txBox="1"/>
          <p:nvPr/>
        </p:nvSpPr>
        <p:spPr>
          <a:xfrm>
            <a:off x="272124" y="4077072"/>
            <a:ext cx="257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Test set confusion matrix: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8C3F6-BC17-4EC8-3E35-5B697C9CC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65366"/>
            <a:ext cx="3898612" cy="1439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35FB6-4A46-5BDF-8C64-0366B9CC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2" y="4515336"/>
            <a:ext cx="3952875" cy="1533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7576CA-A537-0770-B680-2BCD7B85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278" y="1795075"/>
            <a:ext cx="6725394" cy="41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2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1FCAB7-429E-5D32-87C2-2E49A984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Machine learning in a nutshell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Decision trees</a:t>
            </a:r>
          </a:p>
          <a:p>
            <a:pPr marL="725488" lvl="1" indent="-457200"/>
            <a:r>
              <a:rPr lang="en-GB" dirty="0"/>
              <a:t>Regression</a:t>
            </a:r>
          </a:p>
          <a:p>
            <a:pPr marL="725488" lvl="1" indent="-457200"/>
            <a:r>
              <a:rPr lang="en-GB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Aggregation methods: bagging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Random Forests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A9A5A-754A-C5AD-11B3-8B11D076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NL" dirty="0"/>
          </a:p>
        </p:txBody>
      </p:sp>
      <p:pic>
        <p:nvPicPr>
          <p:cNvPr id="4" name="Picture 3" descr="A tree in a grassy field&#10;&#10;Description automatically generated">
            <a:extLst>
              <a:ext uri="{FF2B5EF4-FFF2-40B4-BE49-F238E27FC236}">
                <a16:creationId xmlns:a16="http://schemas.microsoft.com/office/drawing/2014/main" id="{3A270855-630A-0CBA-5006-2A9E110E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5771179" y="1558312"/>
            <a:ext cx="639564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91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A8617-B4A9-FEC5-5491-9DF068EF8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4814311" cy="46170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Mean decrease in accuracy: how much more poorly does the model do without the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Uses all splits in all bagged trees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0EE9E7-29B8-A753-FB91-F6BF0E045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importance</a:t>
            </a: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8FC90-9F7C-1B53-7D95-75DF5B5E1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52" r="48921"/>
          <a:stretch/>
        </p:blipFill>
        <p:spPr>
          <a:xfrm>
            <a:off x="5713793" y="1124744"/>
            <a:ext cx="5988606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03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F0D930-CF9E-D82A-FD94-14CE928CA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Similar to classification, but take the mean of all tree predictions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21E169-3BA8-01C7-88DD-802398BA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Bagged regression</a:t>
            </a:r>
            <a:endParaRPr lang="en-NL" dirty="0"/>
          </a:p>
        </p:txBody>
      </p:sp>
      <p:pic>
        <p:nvPicPr>
          <p:cNvPr id="6" name="Picture 5" descr="A tree in a grassy field&#10;&#10;Description automatically generated">
            <a:extLst>
              <a:ext uri="{FF2B5EF4-FFF2-40B4-BE49-F238E27FC236}">
                <a16:creationId xmlns:a16="http://schemas.microsoft.com/office/drawing/2014/main" id="{C541A694-306C-EDB8-E218-4D0BE065E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1703512" y="3774510"/>
            <a:ext cx="1656184" cy="2176462"/>
          </a:xfrm>
          <a:prstGeom prst="rect">
            <a:avLst/>
          </a:prstGeom>
        </p:spPr>
      </p:pic>
      <p:pic>
        <p:nvPicPr>
          <p:cNvPr id="7" name="Picture 6" descr="A tree in a grassy field&#10;&#10;Description automatically generated">
            <a:extLst>
              <a:ext uri="{FF2B5EF4-FFF2-40B4-BE49-F238E27FC236}">
                <a16:creationId xmlns:a16="http://schemas.microsoft.com/office/drawing/2014/main" id="{E93C2919-576C-9111-7138-ED75C24DE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3390173" y="3785040"/>
            <a:ext cx="1656184" cy="2176462"/>
          </a:xfrm>
          <a:prstGeom prst="rect">
            <a:avLst/>
          </a:prstGeom>
        </p:spPr>
      </p:pic>
      <p:pic>
        <p:nvPicPr>
          <p:cNvPr id="8" name="Picture 7" descr="A tree in a grassy field&#10;&#10;Description automatically generated">
            <a:extLst>
              <a:ext uri="{FF2B5EF4-FFF2-40B4-BE49-F238E27FC236}">
                <a16:creationId xmlns:a16="http://schemas.microsoft.com/office/drawing/2014/main" id="{D837C9C6-76A3-CA90-0BE8-B1481C865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5066786" y="3795570"/>
            <a:ext cx="1656184" cy="2176462"/>
          </a:xfrm>
          <a:prstGeom prst="rect">
            <a:avLst/>
          </a:prstGeom>
        </p:spPr>
      </p:pic>
      <p:pic>
        <p:nvPicPr>
          <p:cNvPr id="9" name="Picture 8" descr="A tree in a grassy field&#10;&#10;Description automatically generated">
            <a:extLst>
              <a:ext uri="{FF2B5EF4-FFF2-40B4-BE49-F238E27FC236}">
                <a16:creationId xmlns:a16="http://schemas.microsoft.com/office/drawing/2014/main" id="{32D2BEF4-7EF7-CD1A-040D-186CC3F2C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6743398" y="3774510"/>
            <a:ext cx="1656184" cy="2176462"/>
          </a:xfrm>
          <a:prstGeom prst="rect">
            <a:avLst/>
          </a:prstGeom>
        </p:spPr>
      </p:pic>
      <p:pic>
        <p:nvPicPr>
          <p:cNvPr id="10" name="Picture 9" descr="A tree in a grassy field&#10;&#10;Description automatically generated">
            <a:extLst>
              <a:ext uri="{FF2B5EF4-FFF2-40B4-BE49-F238E27FC236}">
                <a16:creationId xmlns:a16="http://schemas.microsoft.com/office/drawing/2014/main" id="{E3A3AAE6-2A1C-F417-C0C3-477DFEC9B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8450487" y="3801359"/>
            <a:ext cx="1656184" cy="21764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4CDCF0-86E2-FFFA-F916-629658C6DAA5}"/>
              </a:ext>
            </a:extLst>
          </p:cNvPr>
          <p:cNvSpPr txBox="1"/>
          <p:nvPr/>
        </p:nvSpPr>
        <p:spPr>
          <a:xfrm>
            <a:off x="5424021" y="263150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Age?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7253C4-A19F-28A4-CE08-B1AC1D54F0AC}"/>
              </a:ext>
            </a:extLst>
          </p:cNvPr>
          <p:cNvSpPr txBox="1"/>
          <p:nvPr/>
        </p:nvSpPr>
        <p:spPr>
          <a:xfrm>
            <a:off x="2329807" y="322529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21.3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D0357-7A16-4FD9-D482-5424B6D87AAE}"/>
              </a:ext>
            </a:extLst>
          </p:cNvPr>
          <p:cNvSpPr txBox="1"/>
          <p:nvPr/>
        </p:nvSpPr>
        <p:spPr>
          <a:xfrm>
            <a:off x="3949987" y="322529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40.1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91CF7-6BDD-7B91-0427-5AA4D0523565}"/>
              </a:ext>
            </a:extLst>
          </p:cNvPr>
          <p:cNvSpPr txBox="1"/>
          <p:nvPr/>
        </p:nvSpPr>
        <p:spPr>
          <a:xfrm>
            <a:off x="5606171" y="319890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25.8</a:t>
            </a:r>
            <a:endParaRPr lang="en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C90CF0-E111-5C81-ADDB-F2A2B890A222}"/>
              </a:ext>
            </a:extLst>
          </p:cNvPr>
          <p:cNvSpPr txBox="1"/>
          <p:nvPr/>
        </p:nvSpPr>
        <p:spPr>
          <a:xfrm>
            <a:off x="7359080" y="32072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25.4</a:t>
            </a:r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62301-5566-C013-91E0-ACFE63940FD4}"/>
              </a:ext>
            </a:extLst>
          </p:cNvPr>
          <p:cNvSpPr txBox="1"/>
          <p:nvPr/>
        </p:nvSpPr>
        <p:spPr>
          <a:xfrm>
            <a:off x="9015264" y="319869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30.5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443BA7-1EDB-D522-042E-257D6245567D}"/>
              </a:ext>
            </a:extLst>
          </p:cNvPr>
          <p:cNvSpPr txBox="1"/>
          <p:nvPr/>
        </p:nvSpPr>
        <p:spPr>
          <a:xfrm>
            <a:off x="4792738" y="6384034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Majority vote is the mean: 28.62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93187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065129-CBBA-C538-AFE5-67B56381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Bagged results for CpG data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95F4E-8D11-7E77-6E83-C76F068F0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392126"/>
            <a:ext cx="5745185" cy="354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34C3B-D664-4450-8BC8-CBC1A2F65914}"/>
              </a:ext>
            </a:extLst>
          </p:cNvPr>
          <p:cNvSpPr txBox="1"/>
          <p:nvPr/>
        </p:nvSpPr>
        <p:spPr>
          <a:xfrm>
            <a:off x="10686320" y="5013176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RMSE = 4.13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16181-D59F-DD6C-F6FF-3970A0A43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25" y="2358913"/>
            <a:ext cx="5745185" cy="35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79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FC29A-E7AF-4E3C-1066-210001FF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much have we improved with bagging our trees?</a:t>
            </a:r>
            <a:endParaRPr lang="en-N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80375-9033-BE73-1C66-96C429193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556670"/>
              </p:ext>
            </p:extLst>
          </p:nvPr>
        </p:nvGraphicFramePr>
        <p:xfrm>
          <a:off x="839416" y="3420616"/>
          <a:ext cx="44240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020">
                  <a:extLst>
                    <a:ext uri="{9D8B030D-6E8A-4147-A177-3AD203B41FA5}">
                      <a16:colId xmlns:a16="http://schemas.microsoft.com/office/drawing/2014/main" val="771077934"/>
                    </a:ext>
                  </a:extLst>
                </a:gridCol>
                <a:gridCol w="2212020">
                  <a:extLst>
                    <a:ext uri="{9D8B030D-6E8A-4147-A177-3AD203B41FA5}">
                      <a16:colId xmlns:a16="http://schemas.microsoft.com/office/drawing/2014/main" val="1807105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Method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RMSE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9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Normal decision tree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6.51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99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Bagging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4.13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05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17F908-D077-E334-CBD4-2668FD43D9DD}"/>
              </a:ext>
            </a:extLst>
          </p:cNvPr>
          <p:cNvSpPr txBox="1"/>
          <p:nvPr/>
        </p:nvSpPr>
        <p:spPr>
          <a:xfrm>
            <a:off x="2391640" y="270892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CpG dataset</a:t>
            </a:r>
            <a:endParaRPr lang="en-NL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904EA19-543C-8551-B687-E98BFD766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55916"/>
              </p:ext>
            </p:extLst>
          </p:nvPr>
        </p:nvGraphicFramePr>
        <p:xfrm>
          <a:off x="6089576" y="3420616"/>
          <a:ext cx="44240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020">
                  <a:extLst>
                    <a:ext uri="{9D8B030D-6E8A-4147-A177-3AD203B41FA5}">
                      <a16:colId xmlns:a16="http://schemas.microsoft.com/office/drawing/2014/main" val="771077934"/>
                    </a:ext>
                  </a:extLst>
                </a:gridCol>
                <a:gridCol w="2212020">
                  <a:extLst>
                    <a:ext uri="{9D8B030D-6E8A-4147-A177-3AD203B41FA5}">
                      <a16:colId xmlns:a16="http://schemas.microsoft.com/office/drawing/2014/main" val="1807105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Method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Multi-class accuracy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9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Normal decision tree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0.865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99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Bagging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0.892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280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91D04B-0058-D8F7-9F8A-144266E36A85}"/>
              </a:ext>
            </a:extLst>
          </p:cNvPr>
          <p:cNvSpPr txBox="1"/>
          <p:nvPr/>
        </p:nvSpPr>
        <p:spPr>
          <a:xfrm>
            <a:off x="7086533" y="270892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Caldana</a:t>
            </a:r>
            <a:r>
              <a:rPr lang="en-GB" dirty="0"/>
              <a:t> expression dataset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68431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Wooclap - Make learning awesome">
                <a:extLst>
                  <a:ext uri="{FF2B5EF4-FFF2-40B4-BE49-F238E27FC236}">
                    <a16:creationId xmlns:a16="http://schemas.microsoft.com/office/drawing/2014/main" id="{F1A6E7E4-D2C7-2957-B2D4-3C6E87DDC0F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09750" y="1047749"/>
              <a:ext cx="8572500" cy="4762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Wooclap - Make learning awesome">
                <a:extLst>
                  <a:ext uri="{FF2B5EF4-FFF2-40B4-BE49-F238E27FC236}">
                    <a16:creationId xmlns:a16="http://schemas.microsoft.com/office/drawing/2014/main" id="{F1A6E7E4-D2C7-2957-B2D4-3C6E87DDC0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9750" y="1047749"/>
                <a:ext cx="8572500" cy="476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4862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04286E-4A44-8A9B-7333-B38B4E9C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problematic bagged model?</a:t>
            </a:r>
            <a:endParaRPr lang="en-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2F8509-C3B2-4F97-73F9-D8E676712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988840"/>
            <a:ext cx="7727463" cy="437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417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D5F2C9-19E8-5AFF-56C1-17548E18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problematic bagged model?</a:t>
            </a:r>
            <a:endParaRPr lang="en-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103CDA-D7F6-072C-78A9-8ECB8ED5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05" y="2160285"/>
            <a:ext cx="2038831" cy="3804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708BDD-552F-1310-9444-23EC51CA7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53" y="2160285"/>
            <a:ext cx="2038831" cy="3804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61D5F-E308-5440-9C97-A18B3A66B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001" y="2177187"/>
            <a:ext cx="2038831" cy="3804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E5C834-2797-1DC4-CBE1-1D5A26F4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249" y="2177187"/>
            <a:ext cx="2038831" cy="38045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BB9A96-47F8-3F9E-4723-88787921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537" y="2160285"/>
            <a:ext cx="2038831" cy="38045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A0FBCD4-5213-CF6A-B59D-3C6848664AE4}"/>
              </a:ext>
            </a:extLst>
          </p:cNvPr>
          <p:cNvSpPr txBox="1"/>
          <p:nvPr/>
        </p:nvSpPr>
        <p:spPr>
          <a:xfrm>
            <a:off x="9324059" y="40625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45985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F0A031-7FEC-271C-39AA-DFA120BE7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Yes, but it reduces the chances to overfit by splitting up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you take stupid hyperparameter settings, you can still overfit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B6220E-DC57-9CCB-B6C1-FE06338C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bagging overfit?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48563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1FCAB7-429E-5D32-87C2-2E49A984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Machine learning in a nutshell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Decision trees</a:t>
            </a:r>
          </a:p>
          <a:p>
            <a:pPr marL="725488" lvl="1" indent="-457200"/>
            <a:r>
              <a:rPr lang="en-GB" dirty="0"/>
              <a:t>Regression</a:t>
            </a:r>
          </a:p>
          <a:p>
            <a:pPr marL="725488" lvl="1" indent="-457200"/>
            <a:r>
              <a:rPr lang="en-GB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Aggregation methods: bagging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</a:rPr>
              <a:t>Random Forests</a:t>
            </a:r>
            <a:endParaRPr lang="en-NL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A9A5A-754A-C5AD-11B3-8B11D076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NL" dirty="0"/>
          </a:p>
        </p:txBody>
      </p:sp>
      <p:pic>
        <p:nvPicPr>
          <p:cNvPr id="4" name="Picture 3" descr="A tree in a grassy field&#10;&#10;Description automatically generated">
            <a:extLst>
              <a:ext uri="{FF2B5EF4-FFF2-40B4-BE49-F238E27FC236}">
                <a16:creationId xmlns:a16="http://schemas.microsoft.com/office/drawing/2014/main" id="{3A270855-630A-0CBA-5006-2A9E110E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5771179" y="1558312"/>
            <a:ext cx="639564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40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C84BD0-8FF2-868F-C6C5-631BF4F24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4778306" cy="461703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Split data into parts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Give each tree a part:</a:t>
            </a:r>
          </a:p>
          <a:p>
            <a:pPr marL="725488" lvl="1" indent="-457200"/>
            <a:r>
              <a:rPr lang="en-GB" dirty="0"/>
              <a:t>Every tree sees only some samples</a:t>
            </a:r>
          </a:p>
          <a:p>
            <a:pPr marL="725488" lvl="1" indent="-457200"/>
            <a:r>
              <a:rPr lang="en-GB" b="1" dirty="0"/>
              <a:t>Every tree sees only some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Majority voting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662CCD-5A19-0260-B757-7DE5AAC1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Forests (RFs): the idea</a:t>
            </a:r>
            <a:endParaRPr lang="en-NL" dirty="0"/>
          </a:p>
        </p:txBody>
      </p:sp>
      <p:pic>
        <p:nvPicPr>
          <p:cNvPr id="4" name="Picture 3" descr="A tree in a grassy field&#10;&#10;Description automatically generated">
            <a:extLst>
              <a:ext uri="{FF2B5EF4-FFF2-40B4-BE49-F238E27FC236}">
                <a16:creationId xmlns:a16="http://schemas.microsoft.com/office/drawing/2014/main" id="{57557343-DD34-E5EF-80FE-04A75815D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5267908" y="3269588"/>
            <a:ext cx="1656184" cy="2176462"/>
          </a:xfrm>
          <a:prstGeom prst="rect">
            <a:avLst/>
          </a:prstGeom>
        </p:spPr>
      </p:pic>
      <p:pic>
        <p:nvPicPr>
          <p:cNvPr id="5" name="Picture 4" descr="A tree in a grassy field&#10;&#10;Description automatically generated">
            <a:extLst>
              <a:ext uri="{FF2B5EF4-FFF2-40B4-BE49-F238E27FC236}">
                <a16:creationId xmlns:a16="http://schemas.microsoft.com/office/drawing/2014/main" id="{ADC950AB-9566-E3FA-3DB2-591D55BFF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6954569" y="3280118"/>
            <a:ext cx="1656184" cy="2176462"/>
          </a:xfrm>
          <a:prstGeom prst="rect">
            <a:avLst/>
          </a:prstGeom>
        </p:spPr>
      </p:pic>
      <p:pic>
        <p:nvPicPr>
          <p:cNvPr id="10" name="Picture 9" descr="A tree in a grassy field&#10;&#10;Description automatically generated">
            <a:extLst>
              <a:ext uri="{FF2B5EF4-FFF2-40B4-BE49-F238E27FC236}">
                <a16:creationId xmlns:a16="http://schemas.microsoft.com/office/drawing/2014/main" id="{D58CCC97-F4B1-F8A7-4D52-44075971C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8631182" y="3290648"/>
            <a:ext cx="1656184" cy="2176462"/>
          </a:xfrm>
          <a:prstGeom prst="rect">
            <a:avLst/>
          </a:prstGeom>
        </p:spPr>
      </p:pic>
      <p:pic>
        <p:nvPicPr>
          <p:cNvPr id="11" name="Picture 10" descr="A tree in a grassy field&#10;&#10;Description automatically generated">
            <a:extLst>
              <a:ext uri="{FF2B5EF4-FFF2-40B4-BE49-F238E27FC236}">
                <a16:creationId xmlns:a16="http://schemas.microsoft.com/office/drawing/2014/main" id="{760462CC-4565-72BB-1DF7-B732B851C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10307794" y="3269588"/>
            <a:ext cx="1656184" cy="21764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1D08FC-656B-4C2D-F718-F804D8459B8F}"/>
              </a:ext>
            </a:extLst>
          </p:cNvPr>
          <p:cNvSpPr txBox="1"/>
          <p:nvPr/>
        </p:nvSpPr>
        <p:spPr>
          <a:xfrm>
            <a:off x="7464152" y="2255620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Caldana</a:t>
            </a:r>
            <a:r>
              <a:rPr lang="en-GB" dirty="0"/>
              <a:t> condition?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3A024-0559-EC59-C980-621E11D89EF8}"/>
              </a:ext>
            </a:extLst>
          </p:cNvPr>
          <p:cNvSpPr txBox="1"/>
          <p:nvPr/>
        </p:nvSpPr>
        <p:spPr>
          <a:xfrm>
            <a:off x="5894203" y="272037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21-L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E3A878-4B19-6405-11D7-4D681F146ED3}"/>
              </a:ext>
            </a:extLst>
          </p:cNvPr>
          <p:cNvSpPr txBox="1"/>
          <p:nvPr/>
        </p:nvSpPr>
        <p:spPr>
          <a:xfrm>
            <a:off x="7622395" y="27923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21-L</a:t>
            </a:r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6D076-5FB8-E035-84EB-8129E23EED1E}"/>
              </a:ext>
            </a:extLst>
          </p:cNvPr>
          <p:cNvSpPr txBox="1"/>
          <p:nvPr/>
        </p:nvSpPr>
        <p:spPr>
          <a:xfrm>
            <a:off x="9134563" y="279238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32-L</a:t>
            </a:r>
            <a:endParaRPr lang="en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E395C-300F-84BF-4071-3F174A17A895}"/>
              </a:ext>
            </a:extLst>
          </p:cNvPr>
          <p:cNvSpPr txBox="1"/>
          <p:nvPr/>
        </p:nvSpPr>
        <p:spPr>
          <a:xfrm>
            <a:off x="10934763" y="28701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4-L</a:t>
            </a:r>
            <a:endParaRPr lang="en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EFB6DF-42AF-099C-BBBD-25DD57576964}"/>
              </a:ext>
            </a:extLst>
          </p:cNvPr>
          <p:cNvSpPr txBox="1"/>
          <p:nvPr/>
        </p:nvSpPr>
        <p:spPr>
          <a:xfrm>
            <a:off x="7729105" y="562831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Majority vote: 21-L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30381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62826F-98AE-ADE7-22C0-F50D8715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understand how decision tree models work algorithmically.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know how bagging works algorithmically.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know how random forests work algorithmically.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understand how (aggregated) decision trees work in the context of regression and classification tasks.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can assess the validity of an (aggregated) decision tree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know some relevant hyperparameters that can be set for an (aggregated) decision tree model.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39672D-905F-CF2A-CFCB-07C59F35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for this lecture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810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DDD89E-778E-EE6D-456B-388E1800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procedure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728CEB-5FD9-5787-F47B-4A67E9E6EF79}"/>
              </a:ext>
            </a:extLst>
          </p:cNvPr>
          <p:cNvSpPr/>
          <p:nvPr/>
        </p:nvSpPr>
        <p:spPr>
          <a:xfrm>
            <a:off x="4727848" y="3284984"/>
            <a:ext cx="2862361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X</a:t>
            </a:r>
            <a:endParaRPr lang="en-NL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C8FD8-0EC0-F17A-8587-A20F2C1F61D2}"/>
              </a:ext>
            </a:extLst>
          </p:cNvPr>
          <p:cNvSpPr/>
          <p:nvPr/>
        </p:nvSpPr>
        <p:spPr>
          <a:xfrm>
            <a:off x="4727848" y="328498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2E9579-D764-D88E-E189-F84469AE5D0D}"/>
              </a:ext>
            </a:extLst>
          </p:cNvPr>
          <p:cNvSpPr/>
          <p:nvPr/>
        </p:nvSpPr>
        <p:spPr>
          <a:xfrm>
            <a:off x="5303912" y="328498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992BE4-B954-9528-A994-22F90AB3CA2B}"/>
              </a:ext>
            </a:extLst>
          </p:cNvPr>
          <p:cNvSpPr/>
          <p:nvPr/>
        </p:nvSpPr>
        <p:spPr>
          <a:xfrm>
            <a:off x="5879976" y="328498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69D09-5241-428C-DE15-740798C0F456}"/>
              </a:ext>
            </a:extLst>
          </p:cNvPr>
          <p:cNvSpPr/>
          <p:nvPr/>
        </p:nvSpPr>
        <p:spPr>
          <a:xfrm>
            <a:off x="6456040" y="328498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39063-01EC-7F9F-2F5F-FACFC505BA22}"/>
              </a:ext>
            </a:extLst>
          </p:cNvPr>
          <p:cNvSpPr/>
          <p:nvPr/>
        </p:nvSpPr>
        <p:spPr>
          <a:xfrm>
            <a:off x="7032104" y="328498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C5479A-2238-2914-679E-418448D5835F}"/>
              </a:ext>
            </a:extLst>
          </p:cNvPr>
          <p:cNvSpPr/>
          <p:nvPr/>
        </p:nvSpPr>
        <p:spPr>
          <a:xfrm>
            <a:off x="4727848" y="364502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F66FB-F23B-ED28-6C9D-2C2CFDE675AE}"/>
              </a:ext>
            </a:extLst>
          </p:cNvPr>
          <p:cNvSpPr/>
          <p:nvPr/>
        </p:nvSpPr>
        <p:spPr>
          <a:xfrm>
            <a:off x="5303912" y="364502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2C4BDA-23C5-DCCC-4EA3-4E5273FECA59}"/>
              </a:ext>
            </a:extLst>
          </p:cNvPr>
          <p:cNvSpPr/>
          <p:nvPr/>
        </p:nvSpPr>
        <p:spPr>
          <a:xfrm>
            <a:off x="5879976" y="364502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E3667-84A7-FE70-9BC3-713022914F38}"/>
              </a:ext>
            </a:extLst>
          </p:cNvPr>
          <p:cNvSpPr/>
          <p:nvPr/>
        </p:nvSpPr>
        <p:spPr>
          <a:xfrm>
            <a:off x="6456040" y="364502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C34EF9-167A-3AB1-12F5-99914E927419}"/>
              </a:ext>
            </a:extLst>
          </p:cNvPr>
          <p:cNvSpPr/>
          <p:nvPr/>
        </p:nvSpPr>
        <p:spPr>
          <a:xfrm>
            <a:off x="7032104" y="364502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70389-417F-0C25-A233-39BD9A04D97E}"/>
              </a:ext>
            </a:extLst>
          </p:cNvPr>
          <p:cNvSpPr/>
          <p:nvPr/>
        </p:nvSpPr>
        <p:spPr>
          <a:xfrm>
            <a:off x="4727848" y="400506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E33E1-2AA2-88B3-4779-15832B6DF3CD}"/>
              </a:ext>
            </a:extLst>
          </p:cNvPr>
          <p:cNvSpPr/>
          <p:nvPr/>
        </p:nvSpPr>
        <p:spPr>
          <a:xfrm>
            <a:off x="5303912" y="400506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3E2F63-72C1-A2E9-452E-4CA2B151A386}"/>
              </a:ext>
            </a:extLst>
          </p:cNvPr>
          <p:cNvSpPr/>
          <p:nvPr/>
        </p:nvSpPr>
        <p:spPr>
          <a:xfrm>
            <a:off x="5879976" y="400506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1FB295-3458-B0A9-E5EA-DD4D66412D70}"/>
              </a:ext>
            </a:extLst>
          </p:cNvPr>
          <p:cNvSpPr/>
          <p:nvPr/>
        </p:nvSpPr>
        <p:spPr>
          <a:xfrm>
            <a:off x="6456040" y="400506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75C14-D811-C8B7-35CB-A4A7B05A30B7}"/>
              </a:ext>
            </a:extLst>
          </p:cNvPr>
          <p:cNvSpPr/>
          <p:nvPr/>
        </p:nvSpPr>
        <p:spPr>
          <a:xfrm>
            <a:off x="7032104" y="400506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34B8FB-B547-A7BC-B4F5-0A4E053AFB5E}"/>
              </a:ext>
            </a:extLst>
          </p:cNvPr>
          <p:cNvSpPr/>
          <p:nvPr/>
        </p:nvSpPr>
        <p:spPr>
          <a:xfrm>
            <a:off x="4727848" y="436510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2C6B35-BA27-90B3-C145-2B0FFA92132E}"/>
              </a:ext>
            </a:extLst>
          </p:cNvPr>
          <p:cNvSpPr/>
          <p:nvPr/>
        </p:nvSpPr>
        <p:spPr>
          <a:xfrm>
            <a:off x="5303912" y="436510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098A36-DBD1-D306-4650-ACA7BAEF6C7B}"/>
              </a:ext>
            </a:extLst>
          </p:cNvPr>
          <p:cNvSpPr/>
          <p:nvPr/>
        </p:nvSpPr>
        <p:spPr>
          <a:xfrm>
            <a:off x="5879976" y="436510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21D59E-AB13-3843-F9C3-9347F588F330}"/>
              </a:ext>
            </a:extLst>
          </p:cNvPr>
          <p:cNvSpPr/>
          <p:nvPr/>
        </p:nvSpPr>
        <p:spPr>
          <a:xfrm>
            <a:off x="6456040" y="436510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9EDEA1-C98A-FD22-A29C-F1BB95D443AF}"/>
              </a:ext>
            </a:extLst>
          </p:cNvPr>
          <p:cNvSpPr/>
          <p:nvPr/>
        </p:nvSpPr>
        <p:spPr>
          <a:xfrm>
            <a:off x="7032104" y="436510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9EC3B2-90FB-934C-1553-CA5330CF84A8}"/>
              </a:ext>
            </a:extLst>
          </p:cNvPr>
          <p:cNvSpPr/>
          <p:nvPr/>
        </p:nvSpPr>
        <p:spPr>
          <a:xfrm>
            <a:off x="4727848" y="472514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FD0379-2097-ED60-2111-6AD37CF2133B}"/>
              </a:ext>
            </a:extLst>
          </p:cNvPr>
          <p:cNvSpPr/>
          <p:nvPr/>
        </p:nvSpPr>
        <p:spPr>
          <a:xfrm>
            <a:off x="5303912" y="472514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B20CFA-B7F9-DE2D-32CF-57A837BEFA39}"/>
              </a:ext>
            </a:extLst>
          </p:cNvPr>
          <p:cNvSpPr/>
          <p:nvPr/>
        </p:nvSpPr>
        <p:spPr>
          <a:xfrm>
            <a:off x="5879976" y="472514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19E69D-70AE-44BA-C9ED-481E251494A2}"/>
              </a:ext>
            </a:extLst>
          </p:cNvPr>
          <p:cNvSpPr/>
          <p:nvPr/>
        </p:nvSpPr>
        <p:spPr>
          <a:xfrm>
            <a:off x="6456040" y="472514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FD6D88-781D-D447-19DC-FAA1E3D8876E}"/>
              </a:ext>
            </a:extLst>
          </p:cNvPr>
          <p:cNvSpPr/>
          <p:nvPr/>
        </p:nvSpPr>
        <p:spPr>
          <a:xfrm>
            <a:off x="7032104" y="4725144"/>
            <a:ext cx="576064" cy="36004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3600" dirty="0"/>
          </a:p>
        </p:txBody>
      </p:sp>
      <p:pic>
        <p:nvPicPr>
          <p:cNvPr id="34" name="Picture 33" descr="A tree in a grassy field&#10;&#10;Description automatically generated">
            <a:extLst>
              <a:ext uri="{FF2B5EF4-FFF2-40B4-BE49-F238E27FC236}">
                <a16:creationId xmlns:a16="http://schemas.microsoft.com/office/drawing/2014/main" id="{CD401B05-893E-6E36-75AB-BD139AD5DE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635330" y="4102832"/>
            <a:ext cx="1656184" cy="2176462"/>
          </a:xfrm>
          <a:prstGeom prst="rect">
            <a:avLst/>
          </a:prstGeom>
        </p:spPr>
      </p:pic>
      <p:pic>
        <p:nvPicPr>
          <p:cNvPr id="35" name="Picture 34" descr="A tree in a grassy field&#10;&#10;Description automatically generated">
            <a:extLst>
              <a:ext uri="{FF2B5EF4-FFF2-40B4-BE49-F238E27FC236}">
                <a16:creationId xmlns:a16="http://schemas.microsoft.com/office/drawing/2014/main" id="{CCF7E4EC-A331-5E2E-806C-C191B004E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3527586" y="4102833"/>
            <a:ext cx="1656184" cy="2176462"/>
          </a:xfrm>
          <a:prstGeom prst="rect">
            <a:avLst/>
          </a:prstGeom>
        </p:spPr>
      </p:pic>
      <p:pic>
        <p:nvPicPr>
          <p:cNvPr id="36" name="Picture 35" descr="A tree in a grassy field&#10;&#10;Description automatically generated">
            <a:extLst>
              <a:ext uri="{FF2B5EF4-FFF2-40B4-BE49-F238E27FC236}">
                <a16:creationId xmlns:a16="http://schemas.microsoft.com/office/drawing/2014/main" id="{92E6B16E-CD89-0D24-A94A-376188CD2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6672061" y="4102832"/>
            <a:ext cx="1656184" cy="2176462"/>
          </a:xfrm>
          <a:prstGeom prst="rect">
            <a:avLst/>
          </a:prstGeom>
        </p:spPr>
      </p:pic>
      <p:pic>
        <p:nvPicPr>
          <p:cNvPr id="37" name="Picture 36" descr="A tree in a grassy field&#10;&#10;Description automatically generated">
            <a:extLst>
              <a:ext uri="{FF2B5EF4-FFF2-40B4-BE49-F238E27FC236}">
                <a16:creationId xmlns:a16="http://schemas.microsoft.com/office/drawing/2014/main" id="{4D39FE0E-0801-881B-3766-3B275FB93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72"/>
          <a:stretch/>
        </p:blipFill>
        <p:spPr>
          <a:xfrm rot="10800000">
            <a:off x="9576255" y="4077072"/>
            <a:ext cx="1656184" cy="2176462"/>
          </a:xfrm>
          <a:prstGeom prst="rect">
            <a:avLst/>
          </a:prstGeom>
        </p:spPr>
      </p:pic>
      <p:sp>
        <p:nvSpPr>
          <p:cNvPr id="38" name="Arrow: Down 37">
            <a:extLst>
              <a:ext uri="{FF2B5EF4-FFF2-40B4-BE49-F238E27FC236}">
                <a16:creationId xmlns:a16="http://schemas.microsoft.com/office/drawing/2014/main" id="{2620E663-FA48-0F01-D452-68233C6DD482}"/>
              </a:ext>
            </a:extLst>
          </p:cNvPr>
          <p:cNvSpPr/>
          <p:nvPr/>
        </p:nvSpPr>
        <p:spPr>
          <a:xfrm>
            <a:off x="1181454" y="2996952"/>
            <a:ext cx="540060" cy="766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F12D3D5D-4357-BCDD-3EBB-56AB95B54894}"/>
              </a:ext>
            </a:extLst>
          </p:cNvPr>
          <p:cNvSpPr/>
          <p:nvPr/>
        </p:nvSpPr>
        <p:spPr>
          <a:xfrm>
            <a:off x="4139651" y="2996952"/>
            <a:ext cx="540060" cy="766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949C530E-5C6E-7C33-5AFD-C2ED4A5F08CE}"/>
              </a:ext>
            </a:extLst>
          </p:cNvPr>
          <p:cNvSpPr/>
          <p:nvPr/>
        </p:nvSpPr>
        <p:spPr>
          <a:xfrm>
            <a:off x="7271999" y="2996952"/>
            <a:ext cx="540060" cy="766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BC1A069E-240E-0DD0-A06B-D6BE6F26AE1C}"/>
              </a:ext>
            </a:extLst>
          </p:cNvPr>
          <p:cNvSpPr/>
          <p:nvPr/>
        </p:nvSpPr>
        <p:spPr>
          <a:xfrm>
            <a:off x="10134317" y="2996952"/>
            <a:ext cx="540060" cy="7664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813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-0.28685 -0.16944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49" y="-847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6941 -0.20023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" y="-10023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0.10182 -0.3173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1" y="-1588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253 -0.35162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43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8" grpId="0" animBg="1"/>
      <p:bldP spid="39" grpId="0" animBg="1"/>
      <p:bldP spid="40" grpId="0" animBg="1"/>
      <p:bldP spid="4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4A8046-CAD2-EC36-AC22-642989583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4958328" cy="46170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Number of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Number of variables to give to each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Number of samples to give to each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Maximum number of leaves per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Maximum depth per 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…many more!</a:t>
            </a:r>
          </a:p>
          <a:p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7F86E3-9464-6E3B-2411-15185D20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hyperparameters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E05DB-3D71-52DA-2467-98B20020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2343705"/>
            <a:ext cx="6392772" cy="26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37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25F27-EC59-80B3-B0F1-422E8BCD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Forest: performance on </a:t>
            </a:r>
            <a:r>
              <a:rPr lang="en-GB" dirty="0" err="1"/>
              <a:t>Caldana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745EA-CD62-5030-E85C-0A69A4F2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33" y="1993279"/>
            <a:ext cx="6666667" cy="41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B35715-2395-0842-DA72-FE6C0A6AD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3065854"/>
            <a:ext cx="4971557" cy="1916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BB5538-4DA6-5FDD-8E01-8D1C3CF75A25}"/>
              </a:ext>
            </a:extLst>
          </p:cNvPr>
          <p:cNvSpPr txBox="1"/>
          <p:nvPr/>
        </p:nvSpPr>
        <p:spPr>
          <a:xfrm>
            <a:off x="1449608" y="4982599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Multi-class accuracy: 0.973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2B48C-6347-E2C1-E8E2-5DE2144D5F7A}"/>
              </a:ext>
            </a:extLst>
          </p:cNvPr>
          <p:cNvSpPr txBox="1"/>
          <p:nvPr/>
        </p:nvSpPr>
        <p:spPr>
          <a:xfrm>
            <a:off x="335360" y="270892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Confusion table of the test set: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54415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B9BFE1-07CF-286D-BA48-FE0618884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601" y="1980000"/>
            <a:ext cx="5894432" cy="46170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have now decorrelated your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There is now a different gene at the top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7B6768-CFE1-B5E0-8869-92D9856B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Forest: feature importance on </a:t>
            </a:r>
            <a:r>
              <a:rPr lang="en-GB" dirty="0" err="1"/>
              <a:t>Caldana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94D97-AF3E-F3D7-37B1-CFB16A237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52" r="50315"/>
          <a:stretch/>
        </p:blipFill>
        <p:spPr>
          <a:xfrm>
            <a:off x="6384032" y="1904879"/>
            <a:ext cx="4968551" cy="47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53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ECAA11-94B8-212E-6C21-7DDDE3D5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Forest: performance on CpG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C8FFD-CE37-0384-3865-67DB98AD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705" y="2067465"/>
            <a:ext cx="6056619" cy="3737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7CFF8-17D0-FF09-FDD0-233A23191B14}"/>
              </a:ext>
            </a:extLst>
          </p:cNvPr>
          <p:cNvSpPr txBox="1"/>
          <p:nvPr/>
        </p:nvSpPr>
        <p:spPr>
          <a:xfrm>
            <a:off x="10549202" y="48691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RMSE: 3.99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2B60A-EFA1-5C4D-3AE2-23C38AEBC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411596"/>
            <a:ext cx="5383191" cy="332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706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FC29A-E7AF-4E3C-1066-210001FF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much have we improved using random forests?</a:t>
            </a:r>
            <a:endParaRPr lang="en-N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80375-9033-BE73-1C66-96C429193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004359"/>
              </p:ext>
            </p:extLst>
          </p:nvPr>
        </p:nvGraphicFramePr>
        <p:xfrm>
          <a:off x="839416" y="3420616"/>
          <a:ext cx="44240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020">
                  <a:extLst>
                    <a:ext uri="{9D8B030D-6E8A-4147-A177-3AD203B41FA5}">
                      <a16:colId xmlns:a16="http://schemas.microsoft.com/office/drawing/2014/main" val="771077934"/>
                    </a:ext>
                  </a:extLst>
                </a:gridCol>
                <a:gridCol w="2212020">
                  <a:extLst>
                    <a:ext uri="{9D8B030D-6E8A-4147-A177-3AD203B41FA5}">
                      <a16:colId xmlns:a16="http://schemas.microsoft.com/office/drawing/2014/main" val="1807105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Method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RMSE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9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Normal decision tree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6.51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99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Bagging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4.13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0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Random forest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3.99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193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17F908-D077-E334-CBD4-2668FD43D9DD}"/>
              </a:ext>
            </a:extLst>
          </p:cNvPr>
          <p:cNvSpPr txBox="1"/>
          <p:nvPr/>
        </p:nvSpPr>
        <p:spPr>
          <a:xfrm>
            <a:off x="2391640" y="2708920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CpG dataset</a:t>
            </a:r>
            <a:endParaRPr lang="en-NL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904EA19-543C-8551-B687-E98BFD766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45465"/>
              </p:ext>
            </p:extLst>
          </p:nvPr>
        </p:nvGraphicFramePr>
        <p:xfrm>
          <a:off x="6089576" y="3420616"/>
          <a:ext cx="44240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020">
                  <a:extLst>
                    <a:ext uri="{9D8B030D-6E8A-4147-A177-3AD203B41FA5}">
                      <a16:colId xmlns:a16="http://schemas.microsoft.com/office/drawing/2014/main" val="771077934"/>
                    </a:ext>
                  </a:extLst>
                </a:gridCol>
                <a:gridCol w="2212020">
                  <a:extLst>
                    <a:ext uri="{9D8B030D-6E8A-4147-A177-3AD203B41FA5}">
                      <a16:colId xmlns:a16="http://schemas.microsoft.com/office/drawing/2014/main" val="1807105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Method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Multi-class accuracy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9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Normal decision tree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0.865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99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Bagging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0.892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2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Random forest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0.973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0877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91D04B-0058-D8F7-9F8A-144266E36A85}"/>
              </a:ext>
            </a:extLst>
          </p:cNvPr>
          <p:cNvSpPr txBox="1"/>
          <p:nvPr/>
        </p:nvSpPr>
        <p:spPr>
          <a:xfrm>
            <a:off x="7086533" y="270892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Caldana</a:t>
            </a:r>
            <a:r>
              <a:rPr lang="en-GB" dirty="0"/>
              <a:t> expression dataset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60775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F2ECB1-C864-66C2-0DBB-6D537EB38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GB" dirty="0"/>
              <a:t>Pros:</a:t>
            </a:r>
          </a:p>
          <a:p>
            <a:pPr marL="725488" lvl="1" indent="-457200"/>
            <a:r>
              <a:rPr lang="en-GB" dirty="0"/>
              <a:t>Can handle both numerical and class data</a:t>
            </a:r>
          </a:p>
          <a:p>
            <a:pPr marL="725488" lvl="1" indent="-457200"/>
            <a:r>
              <a:rPr lang="en-GB" dirty="0"/>
              <a:t>They require little data preparation</a:t>
            </a:r>
          </a:p>
          <a:p>
            <a:pPr marL="725488" lvl="1" indent="-457200"/>
            <a:r>
              <a:rPr lang="en-GB" dirty="0"/>
              <a:t>Better protected against overfitting than decision trees</a:t>
            </a:r>
          </a:p>
          <a:p>
            <a:pPr marL="725488" lvl="1" indent="-457200"/>
            <a:r>
              <a:rPr lang="en-GB" dirty="0"/>
              <a:t>Better performance than decision trees</a:t>
            </a:r>
          </a:p>
          <a:p>
            <a:pPr lvl="1" indent="0">
              <a:buNone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pPr lvl="1" indent="0">
              <a:buNone/>
            </a:pPr>
            <a:endParaRPr lang="en-GB" dirty="0"/>
          </a:p>
          <a:p>
            <a:r>
              <a:rPr lang="en-GB" dirty="0"/>
              <a:t>Cons:</a:t>
            </a:r>
          </a:p>
          <a:p>
            <a:pPr marL="725488" lvl="1" indent="-457200"/>
            <a:r>
              <a:rPr lang="en-GB" dirty="0"/>
              <a:t>Not easily interpretable:</a:t>
            </a:r>
          </a:p>
          <a:p>
            <a:pPr marL="1082675" lvl="2" indent="-457200"/>
            <a:r>
              <a:rPr lang="en-GB" dirty="0"/>
              <a:t>You cannot see individual trees</a:t>
            </a:r>
          </a:p>
          <a:p>
            <a:pPr marL="1082675" lvl="2" indent="-457200"/>
            <a:r>
              <a:rPr lang="en-GB" dirty="0"/>
              <a:t>You can only evaluate using aggregated statistics</a:t>
            </a:r>
          </a:p>
          <a:p>
            <a:pPr marL="725488" lvl="1" indent="-457200"/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8D454F-A322-6402-A841-DFB775CE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pros and cons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968077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62826F-98AE-ADE7-22C0-F50D8715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understand how decision tree models work algorithmically.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know how bagging works algorithmically.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know how random forests work algorithmically.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understand how (aggregated) decision trees work in the context of regression and classification tasks.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can assess the validity of an (aggregated) decision tree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know some relevant hyperparameters that can be set for an (aggregated) decision tree model.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39672D-905F-CF2A-CFCB-07C59F35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Did we reach the aims for this lecture?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3671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CABF0E-2DBD-4B35-8493-BC9F98FC2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5090DB-D6F5-453E-A921-92000FE4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  <a:endParaRPr lang="en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06863E9-89BF-4C1B-844E-02C67327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68760"/>
            <a:ext cx="9144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72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1FCAB7-429E-5D32-87C2-2E49A9848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</a:rPr>
              <a:t>Machine learning in a nutshell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Decision trees</a:t>
            </a:r>
          </a:p>
          <a:p>
            <a:pPr marL="725488" lvl="1" indent="-457200"/>
            <a:r>
              <a:rPr lang="en-GB" dirty="0"/>
              <a:t>Regression</a:t>
            </a:r>
          </a:p>
          <a:p>
            <a:pPr marL="725488" lvl="1" indent="-457200"/>
            <a:r>
              <a:rPr lang="en-GB" dirty="0"/>
              <a:t>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Aggregation methods: bagging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Random Forests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EA9A5A-754A-C5AD-11B3-8B11D076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NL" dirty="0"/>
          </a:p>
        </p:txBody>
      </p:sp>
      <p:pic>
        <p:nvPicPr>
          <p:cNvPr id="4" name="Picture 3" descr="A tree in a grassy field&#10;&#10;Description automatically generated">
            <a:extLst>
              <a:ext uri="{FF2B5EF4-FFF2-40B4-BE49-F238E27FC236}">
                <a16:creationId xmlns:a16="http://schemas.microsoft.com/office/drawing/2014/main" id="{3A270855-630A-0CBA-5006-2A9E110E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2"/>
          <a:stretch/>
        </p:blipFill>
        <p:spPr>
          <a:xfrm rot="10800000">
            <a:off x="5771179" y="1558312"/>
            <a:ext cx="639564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4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DED09A-D036-88AD-1398-CD72B9B8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00" y="692697"/>
            <a:ext cx="11159196" cy="936103"/>
          </a:xfrm>
        </p:spPr>
        <p:txBody>
          <a:bodyPr/>
          <a:lstStyle/>
          <a:p>
            <a:r>
              <a:rPr lang="en-GB" dirty="0"/>
              <a:t>Machine learning in a nutshell: definitions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EC6616-0E30-668B-AF5D-69C9C7171C5F}"/>
              </a:ext>
            </a:extLst>
          </p:cNvPr>
          <p:cNvSpPr/>
          <p:nvPr/>
        </p:nvSpPr>
        <p:spPr>
          <a:xfrm>
            <a:off x="1559496" y="2235507"/>
            <a:ext cx="7200800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600" dirty="0"/>
              <a:t>X</a:t>
            </a:r>
            <a:endParaRPr lang="en-NL" sz="9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B854F-0096-6D66-ED0D-3B959AF05490}"/>
              </a:ext>
            </a:extLst>
          </p:cNvPr>
          <p:cNvSpPr txBox="1"/>
          <p:nvPr/>
        </p:nvSpPr>
        <p:spPr>
          <a:xfrm>
            <a:off x="520557" y="410306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Samples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E9FF9-2076-8B0D-5D95-3BE42E3D5233}"/>
              </a:ext>
            </a:extLst>
          </p:cNvPr>
          <p:cNvSpPr txBox="1"/>
          <p:nvPr/>
        </p:nvSpPr>
        <p:spPr>
          <a:xfrm>
            <a:off x="4676430" y="185062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726FC4-98D7-6D37-1677-057D372633D2}"/>
              </a:ext>
            </a:extLst>
          </p:cNvPr>
          <p:cNvSpPr/>
          <p:nvPr/>
        </p:nvSpPr>
        <p:spPr>
          <a:xfrm>
            <a:off x="9624392" y="2235507"/>
            <a:ext cx="432048" cy="410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CAB2C-66F2-2F44-08DB-286009C4727E}"/>
              </a:ext>
            </a:extLst>
          </p:cNvPr>
          <p:cNvSpPr txBox="1"/>
          <p:nvPr/>
        </p:nvSpPr>
        <p:spPr>
          <a:xfrm>
            <a:off x="8904312" y="1850621"/>
            <a:ext cx="20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Response variable 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816125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PRESENTER" val="42456d2f5f5351937ece8a3df1ccd7879d11180"/>
</p:tagLst>
</file>

<file path=ppt/theme/theme1.xml><?xml version="1.0" encoding="utf-8"?>
<a:theme xmlns:a="http://schemas.openxmlformats.org/drawingml/2006/main" name="blank">
  <a:themeElements>
    <a:clrScheme name="UvA">
      <a:dk1>
        <a:srgbClr val="000000"/>
      </a:dk1>
      <a:lt1>
        <a:srgbClr val="FFFFFF"/>
      </a:lt1>
      <a:dk2>
        <a:srgbClr val="1F1D21"/>
      </a:dk2>
      <a:lt2>
        <a:srgbClr val="FFFFFF"/>
      </a:lt2>
      <a:accent1>
        <a:srgbClr val="751B68"/>
      </a:accent1>
      <a:accent2>
        <a:srgbClr val="BEB511"/>
      </a:accent2>
      <a:accent3>
        <a:srgbClr val="90003E"/>
      </a:accent3>
      <a:accent4>
        <a:srgbClr val="257835"/>
      </a:accent4>
      <a:accent5>
        <a:srgbClr val="004E92"/>
      </a:accent5>
      <a:accent6>
        <a:srgbClr val="E98300"/>
      </a:accent6>
      <a:hlink>
        <a:srgbClr val="009CDD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C320AE6F-90B4-4125-A65F-D68B28BE3E91}" vid="{F76EC411-5263-4E01-8EF3-9F95488A7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89911E31-1D2B-4FC7-8DDD-63B5ECF5AE04}">
  <we:reference id="wa104381682" version="1.0.0.5" store="en-US" storeType="OMEX"/>
  <we:alternateReferences>
    <we:reference id="WA104381682" version="1.0.0.5" store="WA104381682" storeType="OMEX"/>
  </we:alternateReferences>
  <we:properties>
    <we:property name="addinSlideId" value="575"/>
    <we:property name="selectedSlug" value="&quot;TDGKMT&quot;"/>
    <we:property name="selectedQuestionId" value="&quot;63cd31a8ba2b5ba1cc00af73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836DD71-86F9-4318-B897-E5C401BC8E16}">
  <we:reference id="wa104381682" version="1.0.0.5" store="en-US" storeType="OMEX"/>
  <we:alternateReferences>
    <we:reference id="wa104381682" version="1.0.0.5" store="wa104381682" storeType="OMEX"/>
  </we:alternateReferences>
  <we:properties>
    <we:property name="addinSlideId" value="555"/>
    <we:property name="selectedSlug" value="&quot;TDGKMT&quot;"/>
    <we:property name="selectedQuestionId" value="&quot;63cd336f605d23b1825e5aad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93ED801E-73AC-4F59-8676-3CA1D339B751}">
  <we:reference id="wa104381682" version="1.0.0.5" store="en-US" storeType="OMEX"/>
  <we:alternateReferences>
    <we:reference id="wa104381682" version="1.0.0.5" store="wa104381682" storeType="OMEX"/>
  </we:alternateReferences>
  <we:properties>
    <we:property name="addinSlideId" value="502"/>
    <we:property name="selectedSlug" value="&quot;TDGKMT&quot;"/>
    <we:property name="selectedQuestionId" value="&quot;63cd33e237a3712d9edc80d3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301309D4-E3ED-4F88-9E3B-B5F9145925F3}">
  <we:reference id="wa104381682" version="1.0.0.5" store="en-US" storeType="OMEX"/>
  <we:alternateReferences>
    <we:reference id="wa104381682" version="1.0.0.5" store="wa104381682" storeType="OMEX"/>
  </we:alternateReferences>
  <we:properties>
    <we:property name="addinSlideId" value="583"/>
    <we:property name="selectedSlug" value="&quot;TDGKMT&quot;"/>
    <we:property name="selectedQuestionId" value="&quot;63cd344e0e7a152114df1b79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D4FC1D26-A9EC-4E7D-BD3B-657B69EE7134}">
  <we:reference id="wa104381682" version="1.0.0.5" store="en-US" storeType="OMEX"/>
  <we:alternateReferences>
    <we:reference id="wa104381682" version="1.0.0.5" store="wa104381682" storeType="OMEX"/>
  </we:alternateReferences>
  <we:properties>
    <we:property name="addinSlideId" value="561"/>
    <we:property name="selectedSlug" value="&quot;TDGKMT&quot;"/>
    <we:property name="selectedQuestionId" value="&quot;63cd34a60e7a152114df1ea2&quot;"/>
  </we:properties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D26355FF-BE3B-46CF-BED0-ACF0E11C3612}">
  <we:reference id="wa104381682" version="1.0.0.5" store="en-US" storeType="OMEX"/>
  <we:alternateReferences>
    <we:reference id="wa104381682" version="1.0.0.5" store="wa104381682" storeType="OMEX"/>
  </we:alternateReferences>
  <we:properties>
    <we:property name="addinSlideId" value="482"/>
    <we:property name="selectedSlug" value="&quot;TDGKMT&quot;"/>
    <we:property name="selectedQuestionId" value="&quot;63cd34de7db274936e9d7011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8111F53D932442AFA8F6038C5BC6BA" ma:contentTypeVersion="10" ma:contentTypeDescription="Een nieuw document maken." ma:contentTypeScope="" ma:versionID="195e7c32a782de951a9338ae8611433a">
  <xsd:schema xmlns:xsd="http://www.w3.org/2001/XMLSchema" xmlns:xs="http://www.w3.org/2001/XMLSchema" xmlns:p="http://schemas.microsoft.com/office/2006/metadata/properties" xmlns:ns3="d0fb39ab-2921-4620-8485-9b6333b5c3b5" xmlns:ns4="2ab6bb73-933f-417d-bc07-7ae6b5609cc6" targetNamespace="http://schemas.microsoft.com/office/2006/metadata/properties" ma:root="true" ma:fieldsID="9d178a18ff2552087b92be1adaea4c4d" ns3:_="" ns4:_="">
    <xsd:import namespace="d0fb39ab-2921-4620-8485-9b6333b5c3b5"/>
    <xsd:import namespace="2ab6bb73-933f-417d-bc07-7ae6b5609cc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fb39ab-2921-4620-8485-9b6333b5c3b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b6bb73-933f-417d-bc07-7ae6b5609c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40B4EE-7306-4015-AD25-B4E5484321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229EB4-84A5-4A1E-82F3-A987687485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fb39ab-2921-4620-8485-9b6333b5c3b5"/>
    <ds:schemaRef ds:uri="2ab6bb73-933f-417d-bc07-7ae6b5609c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DA0326-C6F9-40A3-894F-6061EE46E132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2ab6bb73-933f-417d-bc07-7ae6b5609cc6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d0fb39ab-2921-4620-8485-9b6333b5c3b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6324</TotalTime>
  <Words>2554</Words>
  <Application>Microsoft Office PowerPoint</Application>
  <PresentationFormat>Widescreen</PresentationFormat>
  <Paragraphs>581</Paragraphs>
  <Slides>78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ＭＳ Ｐゴシック</vt:lpstr>
      <vt:lpstr>Aptos</vt:lpstr>
      <vt:lpstr>Aptos Display</vt:lpstr>
      <vt:lpstr>Arial</vt:lpstr>
      <vt:lpstr>Calibri</vt:lpstr>
      <vt:lpstr>Cambria Math</vt:lpstr>
      <vt:lpstr>Lucida Grande</vt:lpstr>
      <vt:lpstr>Times New Roman</vt:lpstr>
      <vt:lpstr>Wingdings</vt:lpstr>
      <vt:lpstr>blank</vt:lpstr>
      <vt:lpstr>Office Theme</vt:lpstr>
      <vt:lpstr>Random Forests</vt:lpstr>
      <vt:lpstr>Methods</vt:lpstr>
      <vt:lpstr>About me</vt:lpstr>
      <vt:lpstr>PowerPoint Presentation</vt:lpstr>
      <vt:lpstr>PowerPoint Presentation</vt:lpstr>
      <vt:lpstr>Contents</vt:lpstr>
      <vt:lpstr>Aims for this lecture</vt:lpstr>
      <vt:lpstr>Contents</vt:lpstr>
      <vt:lpstr>Machine learning in a nutshell: definitions</vt:lpstr>
      <vt:lpstr>Machine learning in a nutshell: model</vt:lpstr>
      <vt:lpstr>Machine learning in a nutshell: tasks</vt:lpstr>
      <vt:lpstr>Machine learning in a nutshell: train and test data</vt:lpstr>
      <vt:lpstr>Machine learning in a nutshell: validation</vt:lpstr>
      <vt:lpstr>Machine learning in a nutshell: loss</vt:lpstr>
      <vt:lpstr>Contents</vt:lpstr>
      <vt:lpstr>There’s been a murder!</vt:lpstr>
      <vt:lpstr>CpG sites</vt:lpstr>
      <vt:lpstr>CpG dataset</vt:lpstr>
      <vt:lpstr>CpG dataset</vt:lpstr>
      <vt:lpstr>PowerPoint Presentation</vt:lpstr>
      <vt:lpstr>Decision trees: the task (regression)</vt:lpstr>
      <vt:lpstr>Let’s make a toy example using only two CpG sites:</vt:lpstr>
      <vt:lpstr>Regressing age on two variables</vt:lpstr>
      <vt:lpstr>Finding the optimal split to make</vt:lpstr>
      <vt:lpstr>Decision tree result using two CpG sites</vt:lpstr>
      <vt:lpstr>Using all CpG sites:</vt:lpstr>
      <vt:lpstr>Where to evaluate your model performance</vt:lpstr>
      <vt:lpstr>How to evaluate your decision tree (regression)</vt:lpstr>
      <vt:lpstr>Some decision tree hyperparameters:</vt:lpstr>
      <vt:lpstr>The effect of the number of leaves on training RMSE</vt:lpstr>
      <vt:lpstr>The best decision tree model?</vt:lpstr>
      <vt:lpstr>PowerPoint Presentation</vt:lpstr>
      <vt:lpstr>Let’s now consider the test set</vt:lpstr>
      <vt:lpstr>Comparing the predicted age vs. real age</vt:lpstr>
      <vt:lpstr>We will keep track of our model performance here</vt:lpstr>
      <vt:lpstr>Contents</vt:lpstr>
      <vt:lpstr>Caldana expression data</vt:lpstr>
      <vt:lpstr>PowerPoint Presentation</vt:lpstr>
      <vt:lpstr>Decision trees: the task (classification)</vt:lpstr>
      <vt:lpstr>Let’s make another toy example with just two genes</vt:lpstr>
      <vt:lpstr>Accuracy in a two-class problem</vt:lpstr>
      <vt:lpstr>Accuracy in a multi-class problem</vt:lpstr>
      <vt:lpstr>Finding the optimal split to make</vt:lpstr>
      <vt:lpstr>The best model using only these two genes </vt:lpstr>
      <vt:lpstr>Using all genes:</vt:lpstr>
      <vt:lpstr>The effect of the number of leaves on the accuracy in the training data</vt:lpstr>
      <vt:lpstr>The best decision tree?</vt:lpstr>
      <vt:lpstr>We will keep track of our model performance</vt:lpstr>
      <vt:lpstr>Pros and cons of decision trees</vt:lpstr>
      <vt:lpstr>Contents</vt:lpstr>
      <vt:lpstr>Model aggregation</vt:lpstr>
      <vt:lpstr>Bagging</vt:lpstr>
      <vt:lpstr>Bagging procedure</vt:lpstr>
      <vt:lpstr>Why aggregating many trees helps model performance</vt:lpstr>
      <vt:lpstr>A handy thing about bagging:</vt:lpstr>
      <vt:lpstr>Bagging hyperparameters</vt:lpstr>
      <vt:lpstr>PowerPoint Presentation</vt:lpstr>
      <vt:lpstr>Bagging evaluation options</vt:lpstr>
      <vt:lpstr>Bagged classification</vt:lpstr>
      <vt:lpstr>Feature importance</vt:lpstr>
      <vt:lpstr>Bagged regression</vt:lpstr>
      <vt:lpstr>Bagged results for CpG data</vt:lpstr>
      <vt:lpstr>How much have we improved with bagging our trees?</vt:lpstr>
      <vt:lpstr>PowerPoint Presentation</vt:lpstr>
      <vt:lpstr>A problematic bagged model?</vt:lpstr>
      <vt:lpstr>Another problematic bagged model?</vt:lpstr>
      <vt:lpstr>Can bagging overfit?</vt:lpstr>
      <vt:lpstr>Contents</vt:lpstr>
      <vt:lpstr>Random Forests (RFs): the idea</vt:lpstr>
      <vt:lpstr>Random Forest procedure</vt:lpstr>
      <vt:lpstr>Random Forest hyperparameters</vt:lpstr>
      <vt:lpstr>Random Forest: performance on Caldana</vt:lpstr>
      <vt:lpstr>Random Forest: feature importance on Caldana</vt:lpstr>
      <vt:lpstr>Random Forest: performance on CpG</vt:lpstr>
      <vt:lpstr>How much have we improved using random forests?</vt:lpstr>
      <vt:lpstr>Random Forest pros and cons</vt:lpstr>
      <vt:lpstr>Did we reach the aims for this lecture?</vt:lpstr>
      <vt:lpstr>Questions?</vt:lpstr>
    </vt:vector>
  </TitlesOfParts>
  <Manager>Chevelie Vermaning</Manager>
  <Company>Universiteit van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Klik hier om een titel in te voegen</dc:title>
  <dc:creator>Vermaning, Chevelie</dc:creator>
  <dc:description>Deze invoegtoepassing bevat additionele hulpmiddelen voor UvA presentaties. _x000d_
version: 0.1- 2018 MAART, revision: 1340_x000d_
Last save date: 8-3-2018 12:52:14, last saved by: Martin Drenth</dc:description>
  <cp:lastModifiedBy>Roel van der Ploeg</cp:lastModifiedBy>
  <cp:revision>214</cp:revision>
  <dcterms:created xsi:type="dcterms:W3CDTF">2018-09-13T12:16:30Z</dcterms:created>
  <dcterms:modified xsi:type="dcterms:W3CDTF">2025-01-18T19:59:12Z</dcterms:modified>
  <cp:version>0.1- 2018 MAART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0x010100408111F53D932442AFA8F6038C5BC6BA</vt:lpwstr>
  </property>
</Properties>
</file>